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8288000" cy="10287000"/>
  <p:notesSz cx="6858000" cy="9144000"/>
  <p:embeddedFontLst>
    <p:embeddedFont>
      <p:font typeface="Lato 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5" autoAdjust="0"/>
    <p:restoredTop sz="94622" autoAdjust="0"/>
  </p:normalViewPr>
  <p:slideViewPr>
    <p:cSldViewPr>
      <p:cViewPr varScale="1">
        <p:scale>
          <a:sx n="70" d="100"/>
          <a:sy n="70" d="100"/>
        </p:scale>
        <p:origin x="29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Greene" userId="658abac6-ecee-40f9-8b20-136b8f3e57ff" providerId="ADAL" clId="{975DE373-7611-494F-8786-0A16BCBD1530}"/>
    <pc:docChg chg="custSel modSld">
      <pc:chgData name="Brent Greene" userId="658abac6-ecee-40f9-8b20-136b8f3e57ff" providerId="ADAL" clId="{975DE373-7611-494F-8786-0A16BCBD1530}" dt="2026-03-30T12:02:36.903" v="3" actId="14100"/>
      <pc:docMkLst>
        <pc:docMk/>
      </pc:docMkLst>
      <pc:sldChg chg="addSp delSp modSp mod">
        <pc:chgData name="Brent Greene" userId="658abac6-ecee-40f9-8b20-136b8f3e57ff" providerId="ADAL" clId="{975DE373-7611-494F-8786-0A16BCBD1530}" dt="2026-03-30T12:02:36.903" v="3" actId="14100"/>
        <pc:sldMkLst>
          <pc:docMk/>
          <pc:sldMk cId="0" sldId="257"/>
        </pc:sldMkLst>
        <pc:picChg chg="add mod">
          <ac:chgData name="Brent Greene" userId="658abac6-ecee-40f9-8b20-136b8f3e57ff" providerId="ADAL" clId="{975DE373-7611-494F-8786-0A16BCBD1530}" dt="2026-03-30T12:02:36.903" v="3" actId="14100"/>
          <ac:picMkLst>
            <pc:docMk/>
            <pc:sldMk cId="0" sldId="257"/>
            <ac:picMk id="3" creationId="{74CEA4F8-6029-BE67-F1C0-15451FE59E8C}"/>
          </ac:picMkLst>
        </pc:picChg>
        <pc:picChg chg="del">
          <ac:chgData name="Brent Greene" userId="658abac6-ecee-40f9-8b20-136b8f3e57ff" providerId="ADAL" clId="{975DE373-7611-494F-8786-0A16BCBD1530}" dt="2026-03-30T12:01:51.263" v="0" actId="478"/>
          <ac:picMkLst>
            <pc:docMk/>
            <pc:sldMk cId="0" sldId="257"/>
            <ac:picMk id="19" creationId="{CAA86C96-82F5-A695-B2FC-4111CA6133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0245F-4B5E-4E45-85F9-0C054147406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0366-83C0-4181-B495-18C33FFF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0.5% contribution implemented for ops support, but you will be consulted on this before implementation evert time/</a:t>
            </a:r>
            <a:r>
              <a:rPr lang="en-US"/>
              <a:t>per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30366-83C0-4181-B495-18C33FFFBA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791"/>
            <a:ext cx="18288000" cy="10295792"/>
          </a:xfrm>
          <a:custGeom>
            <a:avLst/>
            <a:gdLst/>
            <a:ahLst/>
            <a:cxnLst/>
            <a:rect l="l" t="t" r="r" b="b"/>
            <a:pathLst>
              <a:path w="21100102" h="11868807">
                <a:moveTo>
                  <a:pt x="0" y="0"/>
                </a:moveTo>
                <a:lnTo>
                  <a:pt x="21100103" y="0"/>
                </a:lnTo>
                <a:lnTo>
                  <a:pt x="21100103" y="11868807"/>
                </a:lnTo>
                <a:lnTo>
                  <a:pt x="0" y="11868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62379" y="6181356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926879" y="2500615"/>
            <a:ext cx="5085771" cy="4863389"/>
          </a:xfrm>
          <a:custGeom>
            <a:avLst/>
            <a:gdLst/>
            <a:ahLst/>
            <a:cxnLst/>
            <a:rect l="l" t="t" r="r" b="b"/>
            <a:pathLst>
              <a:path w="5085771" h="4863389">
                <a:moveTo>
                  <a:pt x="0" y="0"/>
                </a:moveTo>
                <a:lnTo>
                  <a:pt x="5085771" y="0"/>
                </a:lnTo>
                <a:lnTo>
                  <a:pt x="5085771" y="4863389"/>
                </a:lnTo>
                <a:lnTo>
                  <a:pt x="0" y="486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62379" y="2319640"/>
            <a:ext cx="10487322" cy="329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59"/>
              </a:lnSpc>
            </a:pPr>
            <a:r>
              <a:rPr lang="en-US" sz="947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Business Partner </a:t>
            </a:r>
          </a:p>
          <a:p>
            <a:pPr algn="l">
              <a:lnSpc>
                <a:spcPts val="13259"/>
              </a:lnSpc>
            </a:pPr>
            <a:r>
              <a:rPr lang="en-US" sz="947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Development 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676656"/>
            <a:ext cx="5600700" cy="65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89"/>
              </a:lnSpc>
            </a:pPr>
            <a:r>
              <a:rPr lang="en-US" sz="4064" b="1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Beemac</a:t>
            </a:r>
            <a:r>
              <a:rPr lang="en-US" sz="4064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Logistics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EA4F8-6029-BE67-F1C0-15451FE5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2107"/>
            <a:ext cx="17144999" cy="9585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72DD7E-E2AE-9092-71B2-BD367E68D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d27a59-d04d-4974-ba33-c1c7cf4d25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B98912378504FA8CE84686DCCE66B" ma:contentTypeVersion="15" ma:contentTypeDescription="Create a new document." ma:contentTypeScope="" ma:versionID="6cd329eb6e4f55dd17e4d924d9b52430">
  <xsd:schema xmlns:xsd="http://www.w3.org/2001/XMLSchema" xmlns:xs="http://www.w3.org/2001/XMLSchema" xmlns:p="http://schemas.microsoft.com/office/2006/metadata/properties" xmlns:ns3="dad27a59-d04d-4974-ba33-c1c7cf4d25a0" xmlns:ns4="f6885ad7-3775-4c47-851d-761b66352611" targetNamespace="http://schemas.microsoft.com/office/2006/metadata/properties" ma:root="true" ma:fieldsID="80f6e1b32db38e92bd3fbd85776e16a8" ns3:_="" ns4:_="">
    <xsd:import namespace="dad27a59-d04d-4974-ba33-c1c7cf4d25a0"/>
    <xsd:import namespace="f6885ad7-3775-4c47-851d-761b6635261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27a59-d04d-4974-ba33-c1c7cf4d25a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85ad7-3775-4c47-851d-761b66352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709E18-AD70-4AE9-A37D-915DDB68EEA8}">
  <ds:schemaRefs>
    <ds:schemaRef ds:uri="dad27a59-d04d-4974-ba33-c1c7cf4d25a0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f6885ad7-3775-4c47-851d-761b66352611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F05459-4563-4B46-987D-79CB2FC84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6BFF5-8C3A-477F-8779-EE5346605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27a59-d04d-4974-ba33-c1c7cf4d25a0"/>
    <ds:schemaRef ds:uri="f6885ad7-3775-4c47-851d-761b66352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5798</TotalTime>
  <Words>29</Words>
  <Application>Microsoft Office PowerPoint</Application>
  <PresentationFormat>Custom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Lato Bold</vt:lpstr>
      <vt:lpstr>Arial</vt:lpstr>
      <vt:lpstr>Aptos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Partner Development Plan</dc:title>
  <dc:creator>Brent Greene</dc:creator>
  <cp:lastModifiedBy>Brent Greene</cp:lastModifiedBy>
  <cp:revision>4</cp:revision>
  <dcterms:created xsi:type="dcterms:W3CDTF">2006-08-16T00:00:00Z</dcterms:created>
  <dcterms:modified xsi:type="dcterms:W3CDTF">2026-03-30T12:02:46Z</dcterms:modified>
  <dc:identifier>DAGuvoO6b-4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0x010100380B98912378504FA8CE84686DCCE66B</vt:lpwstr>
  </property>
</Properties>
</file>