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8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0583A5-F793-4754-88AC-58751135C103}" v="2" dt="2024-07-30T18:23:40.5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onica M. Dorsey" userId="ba39c2ec-4eab-4c6c-bfe4-cd844956e8ea" providerId="ADAL" clId="{740583A5-F793-4754-88AC-58751135C103}"/>
    <pc:docChg chg="undo custSel addSld modSld">
      <pc:chgData name="Veronica M. Dorsey" userId="ba39c2ec-4eab-4c6c-bfe4-cd844956e8ea" providerId="ADAL" clId="{740583A5-F793-4754-88AC-58751135C103}" dt="2024-07-30T18:27:02.479" v="602" actId="1076"/>
      <pc:docMkLst>
        <pc:docMk/>
      </pc:docMkLst>
      <pc:sldChg chg="modSp mod">
        <pc:chgData name="Veronica M. Dorsey" userId="ba39c2ec-4eab-4c6c-bfe4-cd844956e8ea" providerId="ADAL" clId="{740583A5-F793-4754-88AC-58751135C103}" dt="2024-07-30T18:21:38.578" v="589" actId="20577"/>
        <pc:sldMkLst>
          <pc:docMk/>
          <pc:sldMk cId="592661652" sldId="256"/>
        </pc:sldMkLst>
        <pc:spChg chg="mod">
          <ac:chgData name="Veronica M. Dorsey" userId="ba39c2ec-4eab-4c6c-bfe4-cd844956e8ea" providerId="ADAL" clId="{740583A5-F793-4754-88AC-58751135C103}" dt="2024-07-30T18:21:38.578" v="589" actId="20577"/>
          <ac:spMkLst>
            <pc:docMk/>
            <pc:sldMk cId="592661652" sldId="256"/>
            <ac:spMk id="2" creationId="{294C4297-CDA6-CAE2-C2C7-082B48921E3D}"/>
          </ac:spMkLst>
        </pc:spChg>
      </pc:sldChg>
      <pc:sldChg chg="modSp mod">
        <pc:chgData name="Veronica M. Dorsey" userId="ba39c2ec-4eab-4c6c-bfe4-cd844956e8ea" providerId="ADAL" clId="{740583A5-F793-4754-88AC-58751135C103}" dt="2024-07-26T13:45:17.585" v="300" actId="20577"/>
        <pc:sldMkLst>
          <pc:docMk/>
          <pc:sldMk cId="616812438" sldId="258"/>
        </pc:sldMkLst>
        <pc:spChg chg="mod">
          <ac:chgData name="Veronica M. Dorsey" userId="ba39c2ec-4eab-4c6c-bfe4-cd844956e8ea" providerId="ADAL" clId="{740583A5-F793-4754-88AC-58751135C103}" dt="2024-07-26T13:45:17.585" v="300" actId="20577"/>
          <ac:spMkLst>
            <pc:docMk/>
            <pc:sldMk cId="616812438" sldId="258"/>
            <ac:spMk id="3" creationId="{D556F31F-49F0-C019-E0F5-219A0D644FD6}"/>
          </ac:spMkLst>
        </pc:spChg>
      </pc:sldChg>
      <pc:sldChg chg="modSp mod">
        <pc:chgData name="Veronica M. Dorsey" userId="ba39c2ec-4eab-4c6c-bfe4-cd844956e8ea" providerId="ADAL" clId="{740583A5-F793-4754-88AC-58751135C103}" dt="2024-07-26T13:48:27.106" v="302" actId="20577"/>
        <pc:sldMkLst>
          <pc:docMk/>
          <pc:sldMk cId="3373510014" sldId="264"/>
        </pc:sldMkLst>
        <pc:spChg chg="mod">
          <ac:chgData name="Veronica M. Dorsey" userId="ba39c2ec-4eab-4c6c-bfe4-cd844956e8ea" providerId="ADAL" clId="{740583A5-F793-4754-88AC-58751135C103}" dt="2024-07-26T13:48:27.106" v="302" actId="20577"/>
          <ac:spMkLst>
            <pc:docMk/>
            <pc:sldMk cId="3373510014" sldId="264"/>
            <ac:spMk id="4" creationId="{1136F8F3-174B-C9D7-13DD-7FB3C6EBDEB5}"/>
          </ac:spMkLst>
        </pc:spChg>
      </pc:sldChg>
      <pc:sldChg chg="modSp">
        <pc:chgData name="Veronica M. Dorsey" userId="ba39c2ec-4eab-4c6c-bfe4-cd844956e8ea" providerId="ADAL" clId="{740583A5-F793-4754-88AC-58751135C103}" dt="2024-07-26T13:48:35.762" v="303" actId="1076"/>
        <pc:sldMkLst>
          <pc:docMk/>
          <pc:sldMk cId="3578906640" sldId="265"/>
        </pc:sldMkLst>
        <pc:spChg chg="mod">
          <ac:chgData name="Veronica M. Dorsey" userId="ba39c2ec-4eab-4c6c-bfe4-cd844956e8ea" providerId="ADAL" clId="{740583A5-F793-4754-88AC-58751135C103}" dt="2024-07-26T13:48:35.762" v="303" actId="1076"/>
          <ac:spMkLst>
            <pc:docMk/>
            <pc:sldMk cId="3578906640" sldId="265"/>
            <ac:spMk id="4" creationId="{1136F8F3-174B-C9D7-13DD-7FB3C6EBDEB5}"/>
          </ac:spMkLst>
        </pc:spChg>
      </pc:sldChg>
      <pc:sldChg chg="addSp delSp modSp mod">
        <pc:chgData name="Veronica M. Dorsey" userId="ba39c2ec-4eab-4c6c-bfe4-cd844956e8ea" providerId="ADAL" clId="{740583A5-F793-4754-88AC-58751135C103}" dt="2024-07-30T18:27:02.479" v="602" actId="1076"/>
        <pc:sldMkLst>
          <pc:docMk/>
          <pc:sldMk cId="1827642342" sldId="267"/>
        </pc:sldMkLst>
        <pc:spChg chg="mod">
          <ac:chgData name="Veronica M. Dorsey" userId="ba39c2ec-4eab-4c6c-bfe4-cd844956e8ea" providerId="ADAL" clId="{740583A5-F793-4754-88AC-58751135C103}" dt="2024-07-30T18:25:57.972" v="600" actId="1076"/>
          <ac:spMkLst>
            <pc:docMk/>
            <pc:sldMk cId="1827642342" sldId="267"/>
            <ac:spMk id="2" creationId="{769386D2-714E-365D-38B3-3D1F069DC46D}"/>
          </ac:spMkLst>
        </pc:spChg>
        <pc:spChg chg="del">
          <ac:chgData name="Veronica M. Dorsey" userId="ba39c2ec-4eab-4c6c-bfe4-cd844956e8ea" providerId="ADAL" clId="{740583A5-F793-4754-88AC-58751135C103}" dt="2024-07-30T18:22:41.639" v="590" actId="21"/>
          <ac:spMkLst>
            <pc:docMk/>
            <pc:sldMk cId="1827642342" sldId="267"/>
            <ac:spMk id="4" creationId="{1136F8F3-174B-C9D7-13DD-7FB3C6EBDEB5}"/>
          </ac:spMkLst>
        </pc:spChg>
        <pc:picChg chg="add mod ord">
          <ac:chgData name="Veronica M. Dorsey" userId="ba39c2ec-4eab-4c6c-bfe4-cd844956e8ea" providerId="ADAL" clId="{740583A5-F793-4754-88AC-58751135C103}" dt="2024-07-30T18:27:02.479" v="602" actId="1076"/>
          <ac:picMkLst>
            <pc:docMk/>
            <pc:sldMk cId="1827642342" sldId="267"/>
            <ac:picMk id="5" creationId="{8971B549-97AD-C5F7-A494-82C3C24292E1}"/>
          </ac:picMkLst>
        </pc:picChg>
      </pc:sldChg>
      <pc:sldChg chg="modSp add mod">
        <pc:chgData name="Veronica M. Dorsey" userId="ba39c2ec-4eab-4c6c-bfe4-cd844956e8ea" providerId="ADAL" clId="{740583A5-F793-4754-88AC-58751135C103}" dt="2024-07-26T14:25:46.449" v="533" actId="1076"/>
        <pc:sldMkLst>
          <pc:docMk/>
          <pc:sldMk cId="1488333594" sldId="268"/>
        </pc:sldMkLst>
        <pc:spChg chg="mod">
          <ac:chgData name="Veronica M. Dorsey" userId="ba39c2ec-4eab-4c6c-bfe4-cd844956e8ea" providerId="ADAL" clId="{740583A5-F793-4754-88AC-58751135C103}" dt="2024-07-26T14:25:46.449" v="533" actId="1076"/>
          <ac:spMkLst>
            <pc:docMk/>
            <pc:sldMk cId="1488333594" sldId="268"/>
            <ac:spMk id="2" creationId="{769386D2-714E-365D-38B3-3D1F069DC46D}"/>
          </ac:spMkLst>
        </pc:spChg>
        <pc:spChg chg="mod">
          <ac:chgData name="Veronica M. Dorsey" userId="ba39c2ec-4eab-4c6c-bfe4-cd844956e8ea" providerId="ADAL" clId="{740583A5-F793-4754-88AC-58751135C103}" dt="2024-07-26T14:25:42.225" v="532" actId="1076"/>
          <ac:spMkLst>
            <pc:docMk/>
            <pc:sldMk cId="1488333594" sldId="268"/>
            <ac:spMk id="4" creationId="{1136F8F3-174B-C9D7-13DD-7FB3C6EBDEB5}"/>
          </ac:spMkLst>
        </pc:spChg>
      </pc:sldChg>
    </pc:docChg>
  </pc:docChgLst>
  <pc:docChgLst>
    <pc:chgData name="Valentina Vergara" userId="450c884c-0bae-4990-8498-0665e5495b38" providerId="ADAL" clId="{B06CC298-9DDB-4897-B246-3F28428BA72E}"/>
    <pc:docChg chg="undo custSel modSld">
      <pc:chgData name="Valentina Vergara" userId="450c884c-0bae-4990-8498-0665e5495b38" providerId="ADAL" clId="{B06CC298-9DDB-4897-B246-3F28428BA72E}" dt="2024-07-30T16:19:07.462" v="33" actId="20577"/>
      <pc:docMkLst>
        <pc:docMk/>
      </pc:docMkLst>
      <pc:sldChg chg="modSp mod">
        <pc:chgData name="Valentina Vergara" userId="450c884c-0bae-4990-8498-0665e5495b38" providerId="ADAL" clId="{B06CC298-9DDB-4897-B246-3F28428BA72E}" dt="2024-07-26T14:09:06.803" v="23"/>
        <pc:sldMkLst>
          <pc:docMk/>
          <pc:sldMk cId="592661652" sldId="256"/>
        </pc:sldMkLst>
        <pc:spChg chg="mod">
          <ac:chgData name="Valentina Vergara" userId="450c884c-0bae-4990-8498-0665e5495b38" providerId="ADAL" clId="{B06CC298-9DDB-4897-B246-3F28428BA72E}" dt="2024-07-26T14:09:06.803" v="23"/>
          <ac:spMkLst>
            <pc:docMk/>
            <pc:sldMk cId="592661652" sldId="256"/>
            <ac:spMk id="2" creationId="{294C4297-CDA6-CAE2-C2C7-082B48921E3D}"/>
          </ac:spMkLst>
        </pc:spChg>
        <pc:spChg chg="mod">
          <ac:chgData name="Valentina Vergara" userId="450c884c-0bae-4990-8498-0665e5495b38" providerId="ADAL" clId="{B06CC298-9DDB-4897-B246-3F28428BA72E}" dt="2024-07-26T13:58:33.788" v="0"/>
          <ac:spMkLst>
            <pc:docMk/>
            <pc:sldMk cId="592661652" sldId="256"/>
            <ac:spMk id="3" creationId="{7D69FCB0-1195-DF1E-F8EF-70CC5178997A}"/>
          </ac:spMkLst>
        </pc:spChg>
      </pc:sldChg>
      <pc:sldChg chg="modSp mod">
        <pc:chgData name="Valentina Vergara" userId="450c884c-0bae-4990-8498-0665e5495b38" providerId="ADAL" clId="{B06CC298-9DDB-4897-B246-3F28428BA72E}" dt="2024-07-26T14:02:36.325" v="7" actId="5793"/>
        <pc:sldMkLst>
          <pc:docMk/>
          <pc:sldMk cId="616812438" sldId="258"/>
        </pc:sldMkLst>
        <pc:spChg chg="mod">
          <ac:chgData name="Valentina Vergara" userId="450c884c-0bae-4990-8498-0665e5495b38" providerId="ADAL" clId="{B06CC298-9DDB-4897-B246-3F28428BA72E}" dt="2024-07-26T13:58:33.788" v="0"/>
          <ac:spMkLst>
            <pc:docMk/>
            <pc:sldMk cId="616812438" sldId="258"/>
            <ac:spMk id="2" creationId="{769386D2-714E-365D-38B3-3D1F069DC46D}"/>
          </ac:spMkLst>
        </pc:spChg>
        <pc:spChg chg="mod">
          <ac:chgData name="Valentina Vergara" userId="450c884c-0bae-4990-8498-0665e5495b38" providerId="ADAL" clId="{B06CC298-9DDB-4897-B246-3F28428BA72E}" dt="2024-07-26T14:02:36.325" v="7" actId="5793"/>
          <ac:spMkLst>
            <pc:docMk/>
            <pc:sldMk cId="616812438" sldId="258"/>
            <ac:spMk id="3" creationId="{D556F31F-49F0-C019-E0F5-219A0D644FD6}"/>
          </ac:spMkLst>
        </pc:spChg>
      </pc:sldChg>
      <pc:sldChg chg="modSp mod">
        <pc:chgData name="Valentina Vergara" userId="450c884c-0bae-4990-8498-0665e5495b38" providerId="ADAL" clId="{B06CC298-9DDB-4897-B246-3F28428BA72E}" dt="2024-07-26T14:06:28.437" v="9" actId="20577"/>
        <pc:sldMkLst>
          <pc:docMk/>
          <pc:sldMk cId="762656520" sldId="259"/>
        </pc:sldMkLst>
        <pc:spChg chg="mod">
          <ac:chgData name="Valentina Vergara" userId="450c884c-0bae-4990-8498-0665e5495b38" providerId="ADAL" clId="{B06CC298-9DDB-4897-B246-3F28428BA72E}" dt="2024-07-26T14:06:28.437" v="9" actId="20577"/>
          <ac:spMkLst>
            <pc:docMk/>
            <pc:sldMk cId="762656520" sldId="259"/>
            <ac:spMk id="4" creationId="{1136F8F3-174B-C9D7-13DD-7FB3C6EBDEB5}"/>
          </ac:spMkLst>
        </pc:spChg>
      </pc:sldChg>
      <pc:sldChg chg="modSp mod">
        <pc:chgData name="Valentina Vergara" userId="450c884c-0bae-4990-8498-0665e5495b38" providerId="ADAL" clId="{B06CC298-9DDB-4897-B246-3F28428BA72E}" dt="2024-07-26T13:59:08.409" v="4" actId="113"/>
        <pc:sldMkLst>
          <pc:docMk/>
          <pc:sldMk cId="252962740" sldId="260"/>
        </pc:sldMkLst>
        <pc:spChg chg="mod">
          <ac:chgData name="Valentina Vergara" userId="450c884c-0bae-4990-8498-0665e5495b38" providerId="ADAL" clId="{B06CC298-9DDB-4897-B246-3F28428BA72E}" dt="2024-07-26T13:58:33.788" v="0"/>
          <ac:spMkLst>
            <pc:docMk/>
            <pc:sldMk cId="252962740" sldId="260"/>
            <ac:spMk id="2" creationId="{769386D2-714E-365D-38B3-3D1F069DC46D}"/>
          </ac:spMkLst>
        </pc:spChg>
        <pc:spChg chg="mod">
          <ac:chgData name="Valentina Vergara" userId="450c884c-0bae-4990-8498-0665e5495b38" providerId="ADAL" clId="{B06CC298-9DDB-4897-B246-3F28428BA72E}" dt="2024-07-26T13:59:08.409" v="4" actId="113"/>
          <ac:spMkLst>
            <pc:docMk/>
            <pc:sldMk cId="252962740" sldId="260"/>
            <ac:spMk id="4" creationId="{1136F8F3-174B-C9D7-13DD-7FB3C6EBDEB5}"/>
          </ac:spMkLst>
        </pc:spChg>
      </pc:sldChg>
      <pc:sldChg chg="modSp mod">
        <pc:chgData name="Valentina Vergara" userId="450c884c-0bae-4990-8498-0665e5495b38" providerId="ADAL" clId="{B06CC298-9DDB-4897-B246-3F28428BA72E}" dt="2024-07-26T14:06:48.701" v="12" actId="113"/>
        <pc:sldMkLst>
          <pc:docMk/>
          <pc:sldMk cId="1217279956" sldId="261"/>
        </pc:sldMkLst>
        <pc:spChg chg="mod">
          <ac:chgData name="Valentina Vergara" userId="450c884c-0bae-4990-8498-0665e5495b38" providerId="ADAL" clId="{B06CC298-9DDB-4897-B246-3F28428BA72E}" dt="2024-07-26T13:58:33.788" v="0"/>
          <ac:spMkLst>
            <pc:docMk/>
            <pc:sldMk cId="1217279956" sldId="261"/>
            <ac:spMk id="2" creationId="{769386D2-714E-365D-38B3-3D1F069DC46D}"/>
          </ac:spMkLst>
        </pc:spChg>
        <pc:spChg chg="mod">
          <ac:chgData name="Valentina Vergara" userId="450c884c-0bae-4990-8498-0665e5495b38" providerId="ADAL" clId="{B06CC298-9DDB-4897-B246-3F28428BA72E}" dt="2024-07-26T14:06:48.701" v="12" actId="113"/>
          <ac:spMkLst>
            <pc:docMk/>
            <pc:sldMk cId="1217279956" sldId="261"/>
            <ac:spMk id="4" creationId="{1136F8F3-174B-C9D7-13DD-7FB3C6EBDEB5}"/>
          </ac:spMkLst>
        </pc:spChg>
      </pc:sldChg>
      <pc:sldChg chg="modSp mod">
        <pc:chgData name="Valentina Vergara" userId="450c884c-0bae-4990-8498-0665e5495b38" providerId="ADAL" clId="{B06CC298-9DDB-4897-B246-3F28428BA72E}" dt="2024-07-26T14:07:04.268" v="15" actId="113"/>
        <pc:sldMkLst>
          <pc:docMk/>
          <pc:sldMk cId="2187387736" sldId="262"/>
        </pc:sldMkLst>
        <pc:spChg chg="mod">
          <ac:chgData name="Valentina Vergara" userId="450c884c-0bae-4990-8498-0665e5495b38" providerId="ADAL" clId="{B06CC298-9DDB-4897-B246-3F28428BA72E}" dt="2024-07-26T13:58:33.788" v="0"/>
          <ac:spMkLst>
            <pc:docMk/>
            <pc:sldMk cId="2187387736" sldId="262"/>
            <ac:spMk id="2" creationId="{769386D2-714E-365D-38B3-3D1F069DC46D}"/>
          </ac:spMkLst>
        </pc:spChg>
        <pc:spChg chg="mod">
          <ac:chgData name="Valentina Vergara" userId="450c884c-0bae-4990-8498-0665e5495b38" providerId="ADAL" clId="{B06CC298-9DDB-4897-B246-3F28428BA72E}" dt="2024-07-26T14:07:04.268" v="15" actId="113"/>
          <ac:spMkLst>
            <pc:docMk/>
            <pc:sldMk cId="2187387736" sldId="262"/>
            <ac:spMk id="4" creationId="{1136F8F3-174B-C9D7-13DD-7FB3C6EBDEB5}"/>
          </ac:spMkLst>
        </pc:spChg>
      </pc:sldChg>
      <pc:sldChg chg="modSp mod">
        <pc:chgData name="Valentina Vergara" userId="450c884c-0bae-4990-8498-0665e5495b38" providerId="ADAL" clId="{B06CC298-9DDB-4897-B246-3F28428BA72E}" dt="2024-07-26T14:07:24.153" v="19" actId="20577"/>
        <pc:sldMkLst>
          <pc:docMk/>
          <pc:sldMk cId="2056704202" sldId="263"/>
        </pc:sldMkLst>
        <pc:spChg chg="mod">
          <ac:chgData name="Valentina Vergara" userId="450c884c-0bae-4990-8498-0665e5495b38" providerId="ADAL" clId="{B06CC298-9DDB-4897-B246-3F28428BA72E}" dt="2024-07-26T13:58:33.788" v="0"/>
          <ac:spMkLst>
            <pc:docMk/>
            <pc:sldMk cId="2056704202" sldId="263"/>
            <ac:spMk id="2" creationId="{769386D2-714E-365D-38B3-3D1F069DC46D}"/>
          </ac:spMkLst>
        </pc:spChg>
        <pc:spChg chg="mod">
          <ac:chgData name="Valentina Vergara" userId="450c884c-0bae-4990-8498-0665e5495b38" providerId="ADAL" clId="{B06CC298-9DDB-4897-B246-3F28428BA72E}" dt="2024-07-26T14:07:24.153" v="19" actId="20577"/>
          <ac:spMkLst>
            <pc:docMk/>
            <pc:sldMk cId="2056704202" sldId="263"/>
            <ac:spMk id="4" creationId="{1136F8F3-174B-C9D7-13DD-7FB3C6EBDEB5}"/>
          </ac:spMkLst>
        </pc:spChg>
      </pc:sldChg>
      <pc:sldChg chg="modSp mod">
        <pc:chgData name="Valentina Vergara" userId="450c884c-0bae-4990-8498-0665e5495b38" providerId="ADAL" clId="{B06CC298-9DDB-4897-B246-3F28428BA72E}" dt="2024-07-26T14:07:40.959" v="22" actId="113"/>
        <pc:sldMkLst>
          <pc:docMk/>
          <pc:sldMk cId="3373510014" sldId="264"/>
        </pc:sldMkLst>
        <pc:spChg chg="mod">
          <ac:chgData name="Valentina Vergara" userId="450c884c-0bae-4990-8498-0665e5495b38" providerId="ADAL" clId="{B06CC298-9DDB-4897-B246-3F28428BA72E}" dt="2024-07-26T13:58:33.788" v="0"/>
          <ac:spMkLst>
            <pc:docMk/>
            <pc:sldMk cId="3373510014" sldId="264"/>
            <ac:spMk id="2" creationId="{769386D2-714E-365D-38B3-3D1F069DC46D}"/>
          </ac:spMkLst>
        </pc:spChg>
        <pc:spChg chg="mod">
          <ac:chgData name="Valentina Vergara" userId="450c884c-0bae-4990-8498-0665e5495b38" providerId="ADAL" clId="{B06CC298-9DDB-4897-B246-3F28428BA72E}" dt="2024-07-26T14:07:40.959" v="22" actId="113"/>
          <ac:spMkLst>
            <pc:docMk/>
            <pc:sldMk cId="3373510014" sldId="264"/>
            <ac:spMk id="4" creationId="{1136F8F3-174B-C9D7-13DD-7FB3C6EBDEB5}"/>
          </ac:spMkLst>
        </pc:spChg>
      </pc:sldChg>
      <pc:sldChg chg="modSp mod">
        <pc:chgData name="Valentina Vergara" userId="450c884c-0bae-4990-8498-0665e5495b38" providerId="ADAL" clId="{B06CC298-9DDB-4897-B246-3F28428BA72E}" dt="2024-07-26T14:27:49.904" v="26" actId="113"/>
        <pc:sldMkLst>
          <pc:docMk/>
          <pc:sldMk cId="3578906640" sldId="265"/>
        </pc:sldMkLst>
        <pc:spChg chg="mod">
          <ac:chgData name="Valentina Vergara" userId="450c884c-0bae-4990-8498-0665e5495b38" providerId="ADAL" clId="{B06CC298-9DDB-4897-B246-3F28428BA72E}" dt="2024-07-26T13:58:33.788" v="0"/>
          <ac:spMkLst>
            <pc:docMk/>
            <pc:sldMk cId="3578906640" sldId="265"/>
            <ac:spMk id="2" creationId="{769386D2-714E-365D-38B3-3D1F069DC46D}"/>
          </ac:spMkLst>
        </pc:spChg>
        <pc:spChg chg="mod">
          <ac:chgData name="Valentina Vergara" userId="450c884c-0bae-4990-8498-0665e5495b38" providerId="ADAL" clId="{B06CC298-9DDB-4897-B246-3F28428BA72E}" dt="2024-07-26T14:27:49.904" v="26" actId="113"/>
          <ac:spMkLst>
            <pc:docMk/>
            <pc:sldMk cId="3578906640" sldId="265"/>
            <ac:spMk id="4" creationId="{1136F8F3-174B-C9D7-13DD-7FB3C6EBDEB5}"/>
          </ac:spMkLst>
        </pc:spChg>
      </pc:sldChg>
      <pc:sldChg chg="modSp mod">
        <pc:chgData name="Valentina Vergara" userId="450c884c-0bae-4990-8498-0665e5495b38" providerId="ADAL" clId="{B06CC298-9DDB-4897-B246-3F28428BA72E}" dt="2024-07-26T14:27:59.277" v="28" actId="113"/>
        <pc:sldMkLst>
          <pc:docMk/>
          <pc:sldMk cId="3627583091" sldId="266"/>
        </pc:sldMkLst>
        <pc:spChg chg="mod">
          <ac:chgData name="Valentina Vergara" userId="450c884c-0bae-4990-8498-0665e5495b38" providerId="ADAL" clId="{B06CC298-9DDB-4897-B246-3F28428BA72E}" dt="2024-07-26T13:58:33.788" v="0"/>
          <ac:spMkLst>
            <pc:docMk/>
            <pc:sldMk cId="3627583091" sldId="266"/>
            <ac:spMk id="2" creationId="{769386D2-714E-365D-38B3-3D1F069DC46D}"/>
          </ac:spMkLst>
        </pc:spChg>
        <pc:spChg chg="mod">
          <ac:chgData name="Valentina Vergara" userId="450c884c-0bae-4990-8498-0665e5495b38" providerId="ADAL" clId="{B06CC298-9DDB-4897-B246-3F28428BA72E}" dt="2024-07-26T14:27:59.277" v="28" actId="113"/>
          <ac:spMkLst>
            <pc:docMk/>
            <pc:sldMk cId="3627583091" sldId="266"/>
            <ac:spMk id="4" creationId="{1136F8F3-174B-C9D7-13DD-7FB3C6EBDEB5}"/>
          </ac:spMkLst>
        </pc:spChg>
      </pc:sldChg>
      <pc:sldChg chg="modSp mod">
        <pc:chgData name="Valentina Vergara" userId="450c884c-0bae-4990-8498-0665e5495b38" providerId="ADAL" clId="{B06CC298-9DDB-4897-B246-3F28428BA72E}" dt="2024-07-30T16:19:07.462" v="33" actId="20577"/>
        <pc:sldMkLst>
          <pc:docMk/>
          <pc:sldMk cId="1488333594" sldId="268"/>
        </pc:sldMkLst>
        <pc:spChg chg="mod">
          <ac:chgData name="Valentina Vergara" userId="450c884c-0bae-4990-8498-0665e5495b38" providerId="ADAL" clId="{B06CC298-9DDB-4897-B246-3F28428BA72E}" dt="2024-07-30T16:19:07.462" v="33" actId="20577"/>
          <ac:spMkLst>
            <pc:docMk/>
            <pc:sldMk cId="1488333594" sldId="268"/>
            <ac:spMk id="4" creationId="{1136F8F3-174B-C9D7-13DD-7FB3C6EBDEB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C4BCA8-F01F-4854-8DD0-712DFEC39773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BA321E-1F9D-499C-B11C-066523AE9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934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BA321E-1F9D-499C-B11C-066523AE93A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532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yellow logo on a black background&#10;&#10;Description automatically generated">
            <a:extLst>
              <a:ext uri="{FF2B5EF4-FFF2-40B4-BE49-F238E27FC236}">
                <a16:creationId xmlns:a16="http://schemas.microsoft.com/office/drawing/2014/main" id="{C1E6BF52-7667-2FF0-540C-E54CAFBABAA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7232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effectLst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EE1BABC-14E6-C6A3-A510-DDFEC4C020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3A04E8-1E5B-D08F-B2D2-FDB7574166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7CB77D-E50E-2436-9520-A8E9D8CFC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946D-4083-4B70-986E-48E21D098FB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435B14-E271-739F-7643-F6B27577C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1D36B-9898-2CEF-A82B-7082CE515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DFC79-C8AC-4EC9-96AF-5C14DC311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711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E351ED0-3CE1-F5CA-F821-60E09AD80F8F}"/>
              </a:ext>
            </a:extLst>
          </p:cNvPr>
          <p:cNvSpPr/>
          <p:nvPr/>
        </p:nvSpPr>
        <p:spPr>
          <a:xfrm>
            <a:off x="146649" y="118098"/>
            <a:ext cx="11904453" cy="6621806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2A4927-5542-C970-11E7-DB55ED89D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37E99D-AA84-3BAD-B102-0C5A02EFEB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8AA629-8DEC-3386-8813-1D3EE7CF0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946D-4083-4B70-986E-48E21D098FB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9B40D-0D31-67E6-3DBA-7D578920F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BFF53D-19BE-BF2C-E49F-48BAB4593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DFC79-C8AC-4EC9-96AF-5C14DC3112D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yellow logo on a black background&#10;&#10;Description automatically generated">
            <a:extLst>
              <a:ext uri="{FF2B5EF4-FFF2-40B4-BE49-F238E27FC236}">
                <a16:creationId xmlns:a16="http://schemas.microsoft.com/office/drawing/2014/main" id="{7231C81D-D8C9-6E72-A915-7833B2BE69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7260" y="6158535"/>
            <a:ext cx="528091" cy="56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117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AA0BE5F-800B-A5AB-53A6-42559EE4F64E}"/>
              </a:ext>
            </a:extLst>
          </p:cNvPr>
          <p:cNvSpPr/>
          <p:nvPr/>
        </p:nvSpPr>
        <p:spPr>
          <a:xfrm>
            <a:off x="146649" y="118098"/>
            <a:ext cx="11904453" cy="6621806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097675-60A1-B616-F40F-33E56E279F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25E6E9-C498-FF76-51D8-D1614D02A5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5DFC75-78C9-F907-843A-22D5705C4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946D-4083-4B70-986E-48E21D098FB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30D870-0A89-2B21-D490-2DABF2A52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96282-0928-237A-CC15-DF60DC635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DFC79-C8AC-4EC9-96AF-5C14DC3112D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yellow logo on a black background&#10;&#10;Description automatically generated">
            <a:extLst>
              <a:ext uri="{FF2B5EF4-FFF2-40B4-BE49-F238E27FC236}">
                <a16:creationId xmlns:a16="http://schemas.microsoft.com/office/drawing/2014/main" id="{6066878D-6FBD-5940-C962-7C71AAFBB8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7260" y="6158535"/>
            <a:ext cx="528091" cy="56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288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228EDB0-866B-A064-853C-D93110C5B083}"/>
              </a:ext>
            </a:extLst>
          </p:cNvPr>
          <p:cNvSpPr/>
          <p:nvPr/>
        </p:nvSpPr>
        <p:spPr>
          <a:xfrm>
            <a:off x="146649" y="118098"/>
            <a:ext cx="11904453" cy="6621806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BB7D34-C969-9115-24B5-3FEE92EB7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48B47B-A6C4-B4CC-C42C-1841CC8C8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9A203-D32B-9B5B-6324-E9C6A8725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946D-4083-4B70-986E-48E21D098FB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EA2F77-9156-D3AF-CAA3-7F89099F2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973E3C-C524-49EC-5A11-47C97C989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DFC79-C8AC-4EC9-96AF-5C14DC3112D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yellow logo on a black background&#10;&#10;Description automatically generated">
            <a:extLst>
              <a:ext uri="{FF2B5EF4-FFF2-40B4-BE49-F238E27FC236}">
                <a16:creationId xmlns:a16="http://schemas.microsoft.com/office/drawing/2014/main" id="{87428BC6-AE49-9EDA-6D19-F8B9908179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7260" y="6158535"/>
            <a:ext cx="528091" cy="56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451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44B8A70-AABF-9A43-8ED2-11431D3C8125}"/>
              </a:ext>
            </a:extLst>
          </p:cNvPr>
          <p:cNvSpPr/>
          <p:nvPr/>
        </p:nvSpPr>
        <p:spPr>
          <a:xfrm>
            <a:off x="146649" y="118098"/>
            <a:ext cx="11904453" cy="6621806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1FA9B4-392C-E76C-3935-31CBC9B0A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C16128-DCF0-2FD4-9600-EC79EA4062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1CD87D-E0D9-F519-964D-AF36D1116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946D-4083-4B70-986E-48E21D098FB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64D068-9C73-ACB1-6700-8AFEBF4BF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D63EC-7940-CDEB-E477-C7D84AD52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DFC79-C8AC-4EC9-96AF-5C14DC3112D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yellow logo on a black background&#10;&#10;Description automatically generated">
            <a:extLst>
              <a:ext uri="{FF2B5EF4-FFF2-40B4-BE49-F238E27FC236}">
                <a16:creationId xmlns:a16="http://schemas.microsoft.com/office/drawing/2014/main" id="{FA56D3DC-5F7A-53AB-D308-B439C97182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7260" y="6158535"/>
            <a:ext cx="528091" cy="56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127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5EDF7E0-55BE-9656-40BC-058D0F35DBDD}"/>
              </a:ext>
            </a:extLst>
          </p:cNvPr>
          <p:cNvSpPr/>
          <p:nvPr/>
        </p:nvSpPr>
        <p:spPr>
          <a:xfrm>
            <a:off x="146649" y="118098"/>
            <a:ext cx="11904453" cy="6621806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04A424-7E8C-BABD-AD6C-2D36E378C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DD308-FE14-E63B-3600-A819091D18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741AD0-0B11-B121-45A5-9F88DE2F5E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959E59-0C1E-3268-953D-867643669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946D-4083-4B70-986E-48E21D098FB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34D940-29F1-D791-7112-269C69AB9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672CE7-D568-ADF4-4AE1-99307AF48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DFC79-C8AC-4EC9-96AF-5C14DC3112D3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yellow logo on a black background&#10;&#10;Description automatically generated">
            <a:extLst>
              <a:ext uri="{FF2B5EF4-FFF2-40B4-BE49-F238E27FC236}">
                <a16:creationId xmlns:a16="http://schemas.microsoft.com/office/drawing/2014/main" id="{37CBC0B8-3AD5-2734-A949-EB00CBD2BE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7260" y="6158535"/>
            <a:ext cx="528091" cy="56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14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46546E8-AAB0-9FDF-8E4E-C77A19831BAC}"/>
              </a:ext>
            </a:extLst>
          </p:cNvPr>
          <p:cNvSpPr/>
          <p:nvPr/>
        </p:nvSpPr>
        <p:spPr>
          <a:xfrm>
            <a:off x="146649" y="118098"/>
            <a:ext cx="11904453" cy="6621806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1D2AAC-3199-CA7D-BCB3-089B64466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0D8261-3238-90F7-0AB4-6D7893BCB0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AF20B7-93E4-2DDE-9D3F-512544B0DC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EDAD26-EC9A-748C-9B3C-3415817EAE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BB23D1-1731-41D0-9A6C-E84A24E738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882BD4-3F0E-2A31-08BA-4B34E2B66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946D-4083-4B70-986E-48E21D098FB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BE1699-DD9C-9CAD-0DE7-7E964AB65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A64BDA-0A5F-71ED-0E3A-CC9B700EF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DFC79-C8AC-4EC9-96AF-5C14DC3112D3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A yellow logo on a black background&#10;&#10;Description automatically generated">
            <a:extLst>
              <a:ext uri="{FF2B5EF4-FFF2-40B4-BE49-F238E27FC236}">
                <a16:creationId xmlns:a16="http://schemas.microsoft.com/office/drawing/2014/main" id="{2A5D9909-C254-A92C-B934-AA393CF3E8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7260" y="6158535"/>
            <a:ext cx="528091" cy="56294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9B7FDCB-F9F3-9A3D-6D05-BCC11DE8AFCC}"/>
              </a:ext>
            </a:extLst>
          </p:cNvPr>
          <p:cNvCxnSpPr/>
          <p:nvPr/>
        </p:nvCxnSpPr>
        <p:spPr>
          <a:xfrm flipV="1">
            <a:off x="410694" y="1671638"/>
            <a:ext cx="11370611" cy="9525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7054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1CB2081-DDC8-8815-5209-F8F0D2B2D5C9}"/>
              </a:ext>
            </a:extLst>
          </p:cNvPr>
          <p:cNvSpPr/>
          <p:nvPr/>
        </p:nvSpPr>
        <p:spPr>
          <a:xfrm>
            <a:off x="146649" y="118098"/>
            <a:ext cx="11904453" cy="6621806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C656F-92F3-6EE3-AC15-6548862A8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BE2745-2591-4D66-17AD-A8D486A09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946D-4083-4B70-986E-48E21D098FB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C67E59-1A60-4240-CE1E-3C9C4EBEC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CA9FDB-411A-7E76-B581-0A3DCC6AF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DFC79-C8AC-4EC9-96AF-5C14DC3112D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yellow logo on a black background&#10;&#10;Description automatically generated">
            <a:extLst>
              <a:ext uri="{FF2B5EF4-FFF2-40B4-BE49-F238E27FC236}">
                <a16:creationId xmlns:a16="http://schemas.microsoft.com/office/drawing/2014/main" id="{3AA6B501-AFE9-5C5D-64C8-E2D0007EE0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7260" y="6158535"/>
            <a:ext cx="528091" cy="56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181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C71B04A-39C5-8C14-92C8-0EA8ECB9ED68}"/>
              </a:ext>
            </a:extLst>
          </p:cNvPr>
          <p:cNvSpPr/>
          <p:nvPr/>
        </p:nvSpPr>
        <p:spPr>
          <a:xfrm>
            <a:off x="146649" y="118098"/>
            <a:ext cx="11904453" cy="6621806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D69923-6B5C-068C-82C9-EBED6AE54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946D-4083-4B70-986E-48E21D098FB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0DDA6D-C697-AC27-E758-05549C323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0E05F7-F773-2B11-B757-F5940D07B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DFC79-C8AC-4EC9-96AF-5C14DC3112D3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A yellow logo on a black background&#10;&#10;Description automatically generated">
            <a:extLst>
              <a:ext uri="{FF2B5EF4-FFF2-40B4-BE49-F238E27FC236}">
                <a16:creationId xmlns:a16="http://schemas.microsoft.com/office/drawing/2014/main" id="{C2E8957D-7D06-FC9A-4B38-F33DD666A1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7260" y="6158535"/>
            <a:ext cx="528091" cy="56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773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AA4F6BC-74D0-492F-C08D-3C10DAFEC456}"/>
              </a:ext>
            </a:extLst>
          </p:cNvPr>
          <p:cNvSpPr/>
          <p:nvPr/>
        </p:nvSpPr>
        <p:spPr>
          <a:xfrm>
            <a:off x="146649" y="118098"/>
            <a:ext cx="11904453" cy="6621806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818B93-9721-13EC-79B7-5C55CDB7B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78D23-C936-1ADA-095E-7C528BF48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229B4B-6B31-FB9E-CBB3-22A0B4E35E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D9D9D5-21B5-F47E-97E4-9B50648E6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946D-4083-4B70-986E-48E21D098FB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8BB58B-A55D-2DAD-AF80-559396122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D3250A-B074-82D7-874E-160CA5949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DFC79-C8AC-4EC9-96AF-5C14DC3112D3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yellow logo on a black background&#10;&#10;Description automatically generated">
            <a:extLst>
              <a:ext uri="{FF2B5EF4-FFF2-40B4-BE49-F238E27FC236}">
                <a16:creationId xmlns:a16="http://schemas.microsoft.com/office/drawing/2014/main" id="{24A2D08F-8411-BB80-BD00-B19002A337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7260" y="6158535"/>
            <a:ext cx="528091" cy="56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433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0D955A0-6D65-6ECA-29C7-045B33F645AB}"/>
              </a:ext>
            </a:extLst>
          </p:cNvPr>
          <p:cNvSpPr/>
          <p:nvPr/>
        </p:nvSpPr>
        <p:spPr>
          <a:xfrm>
            <a:off x="146649" y="118098"/>
            <a:ext cx="11904453" cy="6621806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58187F-7978-0939-AF2C-70B73B60F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E832E3-68C3-3BD0-356F-9C156A63D6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BE028A-51E0-F49D-A5D9-A339286FA4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A336B4-9640-F825-9B0F-4510205E8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946D-4083-4B70-986E-48E21D098FB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D51BBD-D0F6-6F6A-6244-43BB0EFD0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21CD8D-9799-F743-7E59-202DF8F16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DFC79-C8AC-4EC9-96AF-5C14DC311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905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4187D7-DDF2-708E-9127-AD3BC013C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97155C-54A4-DA0C-682E-69D269CF2E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0E4DA1-FEC2-0FAC-C8D6-0A5C8FB7E2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F946D-4083-4B70-986E-48E21D098FB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3F001-D46E-214C-A584-5B85A7527E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3489F4-4669-7C29-532A-B9AC4E7659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DFC79-C8AC-4EC9-96AF-5C14DC311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6516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C4297-CDA6-CAE2-C2C7-082B48921E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Anti-Harassment and Discrimination</a:t>
            </a:r>
            <a:br>
              <a:rPr lang="en-US" dirty="0"/>
            </a:br>
            <a:r>
              <a:rPr lang="en-US" dirty="0"/>
              <a:t>Training &amp; Discussion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69FCB0-1195-DF1E-F8EF-70CC517899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Beemac Logistics</a:t>
            </a:r>
          </a:p>
        </p:txBody>
      </p:sp>
    </p:spTree>
    <p:extLst>
      <p:ext uri="{BB962C8B-B14F-4D97-AF65-F5344CB8AC3E}">
        <p14:creationId xmlns:p14="http://schemas.microsoft.com/office/powerpoint/2010/main" val="592661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386D2-714E-365D-38B3-3D1F069DC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8703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en-US" sz="3600">
                <a:latin typeface="Arial" panose="020B0604020202020204" pitchFamily="34" charset="0"/>
              </a:rPr>
              <a:t>Reporting Resources</a:t>
            </a:r>
            <a:endParaRPr lang="en-US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136F8F3-174B-C9D7-13DD-7FB3C6EBDE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92641" y="1954266"/>
            <a:ext cx="9752937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b="1">
              <a:latin typeface="Aptos" panose="020B00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Report the Behavior to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Kris</a:t>
            </a:r>
            <a:r>
              <a:rPr lang="en-US" altLang="en-US" b="1" dirty="0">
                <a:latin typeface="Aptos" panose="020B0004020202020204" pitchFamily="34" charset="0"/>
              </a:rPr>
              <a:t>t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ina</a:t>
            </a:r>
            <a:r>
              <a:rPr kumimoji="0" lang="en-US" altLang="en-US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 Jones in HR or in regard to comfortability, please reach out to your direct Manager, your Recruiter, </a:t>
            </a:r>
            <a:r>
              <a:rPr lang="en-US" altLang="en-US" b="1">
                <a:latin typeface="Aptos" panose="020B0004020202020204" pitchFamily="34" charset="0"/>
              </a:rPr>
              <a:t>y</a:t>
            </a:r>
            <a:r>
              <a:rPr kumimoji="0" lang="en-US" altLang="en-US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our Training Specialists.</a:t>
            </a:r>
            <a:endParaRPr kumimoji="0" lang="en-US" alt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b="1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333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386D2-714E-365D-38B3-3D1F069DC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US" altLang="en-US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Conclusion</a:t>
            </a:r>
            <a:endParaRPr lang="en-US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136F8F3-174B-C9D7-13DD-7FB3C6EBDE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100591" y="1430869"/>
            <a:ext cx="9752937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Commitment to Inclusivity: </a:t>
            </a:r>
            <a:r>
              <a:rPr kumimoji="0" lang="en-US" altLang="en-US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Every employee deserves to work in an environment free from harassment and discrimination.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b="1">
              <a:latin typeface="Aptos" panose="020B00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Call to Action: </a:t>
            </a:r>
            <a:r>
              <a:rPr kumimoji="0" lang="en-US" altLang="en-US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Embrace a culture of respect, support, and accountability. Speak up and take action to ensure a safe workplace for everyone.</a:t>
            </a:r>
            <a:endParaRPr kumimoji="0" lang="en-US" altLang="en-US" sz="180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583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3D black question marks with one yellow question mark">
            <a:extLst>
              <a:ext uri="{FF2B5EF4-FFF2-40B4-BE49-F238E27FC236}">
                <a16:creationId xmlns:a16="http://schemas.microsoft.com/office/drawing/2014/main" id="{8971B549-97AD-C5F7-A494-82C3C24292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406" y="1325312"/>
            <a:ext cx="11521188" cy="420737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9386D2-714E-365D-38B3-3D1F069DC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0801" y="2766218"/>
            <a:ext cx="7558377" cy="1325563"/>
          </a:xfrm>
        </p:spPr>
        <p:txBody>
          <a:bodyPr>
            <a:normAutofit/>
          </a:bodyPr>
          <a:lstStyle/>
          <a:p>
            <a:r>
              <a:rPr lang="en-US" dirty="0"/>
              <a:t>Questions and Discussion</a:t>
            </a:r>
          </a:p>
        </p:txBody>
      </p:sp>
    </p:spTree>
    <p:extLst>
      <p:ext uri="{BB962C8B-B14F-4D97-AF65-F5344CB8AC3E}">
        <p14:creationId xmlns:p14="http://schemas.microsoft.com/office/powerpoint/2010/main" val="1827642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386D2-714E-365D-38B3-3D1F069DC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6F31F-49F0-C019-E0F5-219A0D644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2968"/>
            <a:ext cx="10515600" cy="4351338"/>
          </a:xfrm>
        </p:spPr>
        <p:txBody>
          <a:bodyPr/>
          <a:lstStyle/>
          <a:p>
            <a:endParaRPr lang="en-US"/>
          </a:p>
          <a:p>
            <a:pPr marL="0" indent="0">
              <a:buNone/>
            </a:pPr>
            <a:r>
              <a:rPr lang="en-US"/>
              <a:t>Beemac Logistics takes this training very seriously. In Paylocity you will find a series of concise and easy-to-follow chapters. During this hour and a half, we will dive into anti-harassment training and the different types of discrimination and their effects and response strategies to handle inappropriate and unacceptable behavior. </a:t>
            </a:r>
          </a:p>
        </p:txBody>
      </p:sp>
    </p:spTree>
    <p:extLst>
      <p:ext uri="{BB962C8B-B14F-4D97-AF65-F5344CB8AC3E}">
        <p14:creationId xmlns:p14="http://schemas.microsoft.com/office/powerpoint/2010/main" val="616812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386D2-714E-365D-38B3-3D1F069DC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616" y="762690"/>
            <a:ext cx="10515600" cy="1325563"/>
          </a:xfrm>
        </p:spPr>
        <p:txBody>
          <a:bodyPr>
            <a:normAutofit fontScale="90000"/>
          </a:bodyPr>
          <a:lstStyle/>
          <a:p>
            <a:r>
              <a:rPr kumimoji="0" lang="en-US" altLang="en-US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Understand the impact of harassment and discrimination and why fostering an inclusive environment is crucial.</a:t>
            </a:r>
            <a:br>
              <a:rPr kumimoji="0" lang="en-US" altLang="en-US" sz="4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lang="en-US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136F8F3-174B-C9D7-13DD-7FB3C6EBDE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76739" y="1817151"/>
            <a:ext cx="9752937" cy="3385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Agenda: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Definitions and Types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altLang="en-US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Impact on Employees and Organizations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n-US" altLang="en-US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Legal and Ethical Responsibilities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en-US" altLang="en-US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Strategies for Prevention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5"/>
              <a:tabLst/>
            </a:pPr>
            <a:r>
              <a:rPr kumimoji="0" lang="en-US" altLang="en-US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Steps to Take if You Experience or Witness Harassment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656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386D2-714E-365D-38B3-3D1F069DC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US" altLang="en-US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Definitions and Types.</a:t>
            </a:r>
            <a:br>
              <a:rPr kumimoji="0" lang="en-US" altLang="en-US" sz="4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lang="en-US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136F8F3-174B-C9D7-13DD-7FB3C6EBDE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140349" y="1182857"/>
            <a:ext cx="9752937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Harassment</a:t>
            </a:r>
            <a:r>
              <a:rPr kumimoji="0" lang="en-US" altLang="en-US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: Unwanted, aggressive behavior that involves a real or perceived power imbalance. It can be physical, verbal, or non-verbal.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	Examples: Bullying, inappropriate jokes, threats.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en-US" altLang="en-US" b="1">
              <a:latin typeface="Aptos" panose="020B00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Discrimination: </a:t>
            </a:r>
            <a:r>
              <a:rPr kumimoji="0" lang="en-US" altLang="en-US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Unfair treatment based on characteristics such as race, gender, age, religion, or disability.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>
                <a:latin typeface="Aptos" panose="020B0004020202020204" pitchFamily="34" charset="0"/>
              </a:rPr>
              <a:t>	</a:t>
            </a:r>
            <a:r>
              <a:rPr kumimoji="0" lang="en-US" altLang="en-US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Examples: Unequal pay, biased hiring practices, exclusion from opportunities.</a:t>
            </a:r>
            <a:endParaRPr kumimoji="0" lang="en-US" altLang="en-US" sz="180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62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386D2-714E-365D-38B3-3D1F069DC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US" altLang="en-US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Impact on Employees</a:t>
            </a:r>
            <a:endParaRPr lang="en-US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136F8F3-174B-C9D7-13DD-7FB3C6EBDE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140349" y="1398302"/>
            <a:ext cx="9752937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Emotional and Psychological Effects: </a:t>
            </a:r>
            <a:r>
              <a:rPr kumimoji="0" lang="en-US" altLang="en-US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Stress, anxiety, depression, decreased self-esteem.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b="1">
              <a:latin typeface="Aptos" panose="020B00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Impact on Work Performance: </a:t>
            </a:r>
            <a:r>
              <a:rPr kumimoji="0" lang="en-US" altLang="en-US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Reduced productivity, increased absenteeism, lower job satisfaction.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b="1">
              <a:latin typeface="Aptos" panose="020B00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Health Consequences: </a:t>
            </a:r>
            <a:r>
              <a:rPr kumimoji="0" lang="en-US" altLang="en-US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Chronic stress-related illnesses, burnout.</a:t>
            </a:r>
            <a:endParaRPr kumimoji="0" lang="en-US" altLang="en-US" sz="180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279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386D2-714E-365D-38B3-3D1F069DC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US" altLang="en-US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Impact on Organizations</a:t>
            </a:r>
            <a:endParaRPr lang="en-US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136F8F3-174B-C9D7-13DD-7FB3C6EBDE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140349" y="1398303"/>
            <a:ext cx="9752937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Legal Risks: </a:t>
            </a:r>
            <a:r>
              <a:rPr kumimoji="0" lang="en-US" altLang="en-US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Lawsuits, financial penalties, damage to reputation.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b="1">
              <a:latin typeface="Aptos" panose="020B00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Workplace Culture: </a:t>
            </a:r>
            <a:r>
              <a:rPr kumimoji="0" lang="en-US" altLang="en-US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Negative work environment, high turnover rates, decreased employee morale.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b="1">
              <a:latin typeface="Aptos" panose="020B00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Productivity: </a:t>
            </a:r>
            <a:r>
              <a:rPr kumimoji="0" lang="en-US" altLang="en-US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Lower overall efficiency and performance due to a hostile work environment.</a:t>
            </a:r>
            <a:endParaRPr kumimoji="0" lang="en-US" altLang="en-US" sz="180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387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386D2-714E-365D-38B3-3D1F069DC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US" altLang="en-US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Legal and Ethical Responsibilities</a:t>
            </a:r>
            <a:endParaRPr lang="en-US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136F8F3-174B-C9D7-13DD-7FB3C6EBDE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140349" y="1398304"/>
            <a:ext cx="9752937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Legal Requirements: </a:t>
            </a:r>
            <a:r>
              <a:rPr kumimoji="0" lang="en-US" altLang="en-US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Overview of relevant laws and regulations (e.g., Title VII of the Civil Rights Act, ADA).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b="1">
              <a:latin typeface="Aptos" panose="020B00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Ethical Imperatives: </a:t>
            </a:r>
            <a:r>
              <a:rPr kumimoji="0" lang="en-US" altLang="en-US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Creating a respectful and fair workplace is not just a legal obligation but a moral one.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b="1">
              <a:latin typeface="Aptos" panose="020B00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Company Policies: </a:t>
            </a:r>
            <a:r>
              <a:rPr kumimoji="0" lang="en-US" altLang="en-US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Importance of having clear anti-harassment and anti-discrimination policies in place.</a:t>
            </a:r>
            <a:endParaRPr kumimoji="0" lang="en-US" altLang="en-US" sz="180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704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386D2-714E-365D-38B3-3D1F069DC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US" altLang="en-US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Strategies for Prevention</a:t>
            </a:r>
            <a:endParaRPr lang="en-US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136F8F3-174B-C9D7-13DD-7FB3C6EBDE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68787" y="1532719"/>
            <a:ext cx="9752937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Training and Education:  </a:t>
            </a:r>
            <a:r>
              <a:rPr kumimoji="0" lang="en-US" altLang="en-US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We conduct regular training sessions on workplace behavior, diversity, and inclusion.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>
              <a:latin typeface="Aptos" panose="020B00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Clear Policies: </a:t>
            </a:r>
            <a:r>
              <a:rPr lang="en-US" altLang="en-US">
                <a:latin typeface="Aptos" panose="020B0004020202020204" pitchFamily="34" charset="0"/>
              </a:rPr>
              <a:t>C</a:t>
            </a:r>
            <a:r>
              <a:rPr kumimoji="0" lang="en-US" altLang="en-US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ommunicate comprehensive anti-harassment and anti-discrimination policies have been set in place.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b="1">
              <a:latin typeface="Aptos" panose="020B00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Reporting Mechanisms: </a:t>
            </a:r>
            <a:r>
              <a:rPr kumimoji="0" lang="en-US" altLang="en-US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Implemented accessible and confidential reporting systems.</a:t>
            </a:r>
            <a:endParaRPr kumimoji="0" lang="en-US" altLang="en-US" sz="180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510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386D2-714E-365D-38B3-3D1F069DC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US" altLang="en-US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Steps to Take if You Experience or Witness Harassment</a:t>
            </a:r>
            <a:endParaRPr lang="en-US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136F8F3-174B-C9D7-13DD-7FB3C6EBDE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52884" y="1690688"/>
            <a:ext cx="9752937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Document the Incident: </a:t>
            </a:r>
            <a:r>
              <a:rPr kumimoji="0" lang="en-US" altLang="en-US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Record details such as date, time, and nature of the incident.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b="1">
              <a:latin typeface="Aptos" panose="020B00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Report the Behavior: </a:t>
            </a:r>
            <a:r>
              <a:rPr kumimoji="0" lang="en-US" altLang="en-US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Follow the company’s reporting procedures.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b="1">
              <a:latin typeface="Aptos" panose="020B00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Seek Support: </a:t>
            </a:r>
            <a:r>
              <a:rPr kumimoji="0" lang="en-US" altLang="en-US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Utilize available resources such as HR, employee assistance programs, or legal counsel.</a:t>
            </a:r>
            <a:endParaRPr kumimoji="0" lang="en-US" altLang="en-US" sz="180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906640"/>
      </p:ext>
    </p:extLst>
  </p:cSld>
  <p:clrMapOvr>
    <a:masterClrMapping/>
  </p:clrMapOvr>
</p:sld>
</file>

<file path=ppt/theme/theme1.xml><?xml version="1.0" encoding="utf-8"?>
<a:theme xmlns:a="http://schemas.openxmlformats.org/drawingml/2006/main" name="BEEMA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EMAC" id="{5A023141-8E71-4111-858A-2E74A8661F80}" vid="{1CDB4F3E-7EE3-464D-B34A-35F0427A65A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BEEMAC</Template>
  <TotalTime>0</TotalTime>
  <Words>512</Words>
  <Application>Microsoft Office PowerPoint</Application>
  <PresentationFormat>Widescreen</PresentationFormat>
  <Paragraphs>58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Aptos</vt:lpstr>
      <vt:lpstr>Arial</vt:lpstr>
      <vt:lpstr>Calibri</vt:lpstr>
      <vt:lpstr>Calibri Light</vt:lpstr>
      <vt:lpstr>BEEMAC</vt:lpstr>
      <vt:lpstr>Anti-Harassment and Discrimination Training &amp; Discussion</vt:lpstr>
      <vt:lpstr>Introduction</vt:lpstr>
      <vt:lpstr>Understand the impact of harassment and discrimination and why fostering an inclusive environment is crucial. </vt:lpstr>
      <vt:lpstr>Definitions and Types. </vt:lpstr>
      <vt:lpstr>Impact on Employees</vt:lpstr>
      <vt:lpstr> Impact on Organizations</vt:lpstr>
      <vt:lpstr> Legal and Ethical Responsibilities</vt:lpstr>
      <vt:lpstr>Strategies for Prevention</vt:lpstr>
      <vt:lpstr>Steps to Take if You Experience or Witness Harassment</vt:lpstr>
      <vt:lpstr>Reporting Resources</vt:lpstr>
      <vt:lpstr>Conclusion</vt:lpstr>
      <vt:lpstr>Questions and 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Anti-Harassment amd Discrimination Training</dc:title>
  <dc:creator>Veronica M. Dorsey</dc:creator>
  <cp:lastModifiedBy>Veronica M. Dorsey</cp:lastModifiedBy>
  <cp:revision>1</cp:revision>
  <dcterms:created xsi:type="dcterms:W3CDTF">2024-07-25T19:22:10Z</dcterms:created>
  <dcterms:modified xsi:type="dcterms:W3CDTF">2024-07-30T18:27:11Z</dcterms:modified>
</cp:coreProperties>
</file>