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7" r:id="rId24"/>
    <p:sldId id="275" r:id="rId25"/>
    <p:sldId id="276"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B7DE46-1F98-4967-840E-CC1E468EC3E0}" v="482" dt="2023-12-05T13:54:33.153"/>
    <p1510:client id="{D92062C4-873B-D86D-915D-7A697B35B0E3}" v="288" dt="2023-12-05T19:34:49.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yellow logo on a black background&#10;&#10;Description automatically generated">
            <a:extLst>
              <a:ext uri="{FF2B5EF4-FFF2-40B4-BE49-F238E27FC236}">
                <a16:creationId xmlns:a16="http://schemas.microsoft.com/office/drawing/2014/main" id="{C1E6BF52-7667-2FF0-540C-E54CAFBABAA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 b="47232"/>
          <a:stretch/>
        </p:blipFill>
        <p:spPr>
          <a:xfrm>
            <a:off x="0" y="0"/>
            <a:ext cx="12192000" cy="6858000"/>
          </a:xfrm>
          <a:prstGeom prst="rect">
            <a:avLst/>
          </a:prstGeom>
          <a:effectLst/>
        </p:spPr>
      </p:pic>
      <p:sp>
        <p:nvSpPr>
          <p:cNvPr id="2" name="Title 1">
            <a:extLst>
              <a:ext uri="{FF2B5EF4-FFF2-40B4-BE49-F238E27FC236}">
                <a16:creationId xmlns:a16="http://schemas.microsoft.com/office/drawing/2014/main" id="{3EE1BABC-14E6-C6A3-A510-DDFEC4C020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3A04E8-1E5B-D08F-B2D2-FDB7574166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7CB77D-E50E-2436-9520-A8E9D8CFC8BC}"/>
              </a:ext>
            </a:extLst>
          </p:cNvPr>
          <p:cNvSpPr>
            <a:spLocks noGrp="1"/>
          </p:cNvSpPr>
          <p:nvPr>
            <p:ph type="dt" sz="half" idx="10"/>
          </p:nvPr>
        </p:nvSpPr>
        <p:spPr/>
        <p:txBody>
          <a:bodyPr/>
          <a:lstStyle/>
          <a:p>
            <a:fld id="{2052E991-694C-4EAA-B887-AC306BE45CE7}" type="datetimeFigureOut">
              <a:rPr lang="en-US" smtClean="0"/>
              <a:t>12/5/2023</a:t>
            </a:fld>
            <a:endParaRPr lang="en-US"/>
          </a:p>
        </p:txBody>
      </p:sp>
      <p:sp>
        <p:nvSpPr>
          <p:cNvPr id="5" name="Footer Placeholder 4">
            <a:extLst>
              <a:ext uri="{FF2B5EF4-FFF2-40B4-BE49-F238E27FC236}">
                <a16:creationId xmlns:a16="http://schemas.microsoft.com/office/drawing/2014/main" id="{17435B14-E271-739F-7643-F6B27577C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1D36B-9898-2CEF-A82B-7082CE51597C}"/>
              </a:ext>
            </a:extLst>
          </p:cNvPr>
          <p:cNvSpPr>
            <a:spLocks noGrp="1"/>
          </p:cNvSpPr>
          <p:nvPr>
            <p:ph type="sldNum" sz="quarter" idx="12"/>
          </p:nvPr>
        </p:nvSpPr>
        <p:spPr/>
        <p:txBody>
          <a:bodyPr/>
          <a:lstStyle/>
          <a:p>
            <a:fld id="{E0F36D42-6270-4F82-808A-984E28A1E39A}" type="slidenum">
              <a:rPr lang="en-US" smtClean="0"/>
              <a:t>‹#›</a:t>
            </a:fld>
            <a:endParaRPr lang="en-US"/>
          </a:p>
        </p:txBody>
      </p:sp>
    </p:spTree>
    <p:extLst>
      <p:ext uri="{BB962C8B-B14F-4D97-AF65-F5344CB8AC3E}">
        <p14:creationId xmlns:p14="http://schemas.microsoft.com/office/powerpoint/2010/main" val="272246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351ED0-3CE1-F5CA-F821-60E09AD80F8F}"/>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2A4927-5542-C970-11E7-DB55ED89D6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37E99D-AA84-3BAD-B102-0C5A02EFE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AA629-8DEC-3386-8813-1D3EE7CF0972}"/>
              </a:ext>
            </a:extLst>
          </p:cNvPr>
          <p:cNvSpPr>
            <a:spLocks noGrp="1"/>
          </p:cNvSpPr>
          <p:nvPr>
            <p:ph type="dt" sz="half" idx="10"/>
          </p:nvPr>
        </p:nvSpPr>
        <p:spPr/>
        <p:txBody>
          <a:bodyPr/>
          <a:lstStyle/>
          <a:p>
            <a:fld id="{2052E991-694C-4EAA-B887-AC306BE45CE7}" type="datetimeFigureOut">
              <a:rPr lang="en-US" smtClean="0"/>
              <a:t>12/5/2023</a:t>
            </a:fld>
            <a:endParaRPr lang="en-US"/>
          </a:p>
        </p:txBody>
      </p:sp>
      <p:sp>
        <p:nvSpPr>
          <p:cNvPr id="5" name="Footer Placeholder 4">
            <a:extLst>
              <a:ext uri="{FF2B5EF4-FFF2-40B4-BE49-F238E27FC236}">
                <a16:creationId xmlns:a16="http://schemas.microsoft.com/office/drawing/2014/main" id="{8639B40D-0D31-67E6-3DBA-7D578920F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FF53D-19BE-BF2C-E49F-48BAB4593295}"/>
              </a:ext>
            </a:extLst>
          </p:cNvPr>
          <p:cNvSpPr>
            <a:spLocks noGrp="1"/>
          </p:cNvSpPr>
          <p:nvPr>
            <p:ph type="sldNum" sz="quarter" idx="12"/>
          </p:nvPr>
        </p:nvSpPr>
        <p:spPr/>
        <p:txBody>
          <a:bodyPr/>
          <a:lstStyle/>
          <a:p>
            <a:fld id="{E0F36D42-6270-4F82-808A-984E28A1E39A}" type="slidenum">
              <a:rPr lang="en-US" smtClean="0"/>
              <a:t>‹#›</a:t>
            </a:fld>
            <a:endParaRPr lang="en-US"/>
          </a:p>
        </p:txBody>
      </p:sp>
      <p:pic>
        <p:nvPicPr>
          <p:cNvPr id="8" name="Picture 7" descr="A yellow logo on a black background&#10;&#10;Description automatically generated">
            <a:extLst>
              <a:ext uri="{FF2B5EF4-FFF2-40B4-BE49-F238E27FC236}">
                <a16:creationId xmlns:a16="http://schemas.microsoft.com/office/drawing/2014/main" id="{7231C81D-D8C9-6E72-A915-7833B2BE6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spTree>
    <p:extLst>
      <p:ext uri="{BB962C8B-B14F-4D97-AF65-F5344CB8AC3E}">
        <p14:creationId xmlns:p14="http://schemas.microsoft.com/office/powerpoint/2010/main" val="138411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A0BE5F-800B-A5AB-53A6-42559EE4F64E}"/>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A1097675-60A1-B616-F40F-33E56E279F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25E6E9-C498-FF76-51D8-D1614D02A5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DFC75-78C9-F907-843A-22D5705C47C1}"/>
              </a:ext>
            </a:extLst>
          </p:cNvPr>
          <p:cNvSpPr>
            <a:spLocks noGrp="1"/>
          </p:cNvSpPr>
          <p:nvPr>
            <p:ph type="dt" sz="half" idx="10"/>
          </p:nvPr>
        </p:nvSpPr>
        <p:spPr/>
        <p:txBody>
          <a:bodyPr/>
          <a:lstStyle/>
          <a:p>
            <a:fld id="{2052E991-694C-4EAA-B887-AC306BE45CE7}" type="datetimeFigureOut">
              <a:rPr lang="en-US" smtClean="0"/>
              <a:t>12/5/2023</a:t>
            </a:fld>
            <a:endParaRPr lang="en-US"/>
          </a:p>
        </p:txBody>
      </p:sp>
      <p:sp>
        <p:nvSpPr>
          <p:cNvPr id="5" name="Footer Placeholder 4">
            <a:extLst>
              <a:ext uri="{FF2B5EF4-FFF2-40B4-BE49-F238E27FC236}">
                <a16:creationId xmlns:a16="http://schemas.microsoft.com/office/drawing/2014/main" id="{3030D870-0A89-2B21-D490-2DABF2A52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96282-0928-237A-CC15-DF60DC635736}"/>
              </a:ext>
            </a:extLst>
          </p:cNvPr>
          <p:cNvSpPr>
            <a:spLocks noGrp="1"/>
          </p:cNvSpPr>
          <p:nvPr>
            <p:ph type="sldNum" sz="quarter" idx="12"/>
          </p:nvPr>
        </p:nvSpPr>
        <p:spPr/>
        <p:txBody>
          <a:bodyPr/>
          <a:lstStyle/>
          <a:p>
            <a:fld id="{E0F36D42-6270-4F82-808A-984E28A1E39A}" type="slidenum">
              <a:rPr lang="en-US" smtClean="0"/>
              <a:t>‹#›</a:t>
            </a:fld>
            <a:endParaRPr lang="en-US"/>
          </a:p>
        </p:txBody>
      </p:sp>
      <p:pic>
        <p:nvPicPr>
          <p:cNvPr id="8" name="Picture 7" descr="A yellow logo on a black background&#10;&#10;Description automatically generated">
            <a:extLst>
              <a:ext uri="{FF2B5EF4-FFF2-40B4-BE49-F238E27FC236}">
                <a16:creationId xmlns:a16="http://schemas.microsoft.com/office/drawing/2014/main" id="{6066878D-6FBD-5940-C962-7C71AAFBB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spTree>
    <p:extLst>
      <p:ext uri="{BB962C8B-B14F-4D97-AF65-F5344CB8AC3E}">
        <p14:creationId xmlns:p14="http://schemas.microsoft.com/office/powerpoint/2010/main" val="282520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28EDB0-866B-A064-853C-D93110C5B083}"/>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B7D34-C969-9115-24B5-3FEE92EB7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8B47B-A6C4-B4CC-C42C-1841CC8C8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9A203-D32B-9B5B-6324-E9C6A8725EC3}"/>
              </a:ext>
            </a:extLst>
          </p:cNvPr>
          <p:cNvSpPr>
            <a:spLocks noGrp="1"/>
          </p:cNvSpPr>
          <p:nvPr>
            <p:ph type="dt" sz="half" idx="10"/>
          </p:nvPr>
        </p:nvSpPr>
        <p:spPr/>
        <p:txBody>
          <a:bodyPr/>
          <a:lstStyle/>
          <a:p>
            <a:fld id="{2052E991-694C-4EAA-B887-AC306BE45CE7}" type="datetimeFigureOut">
              <a:rPr lang="en-US" smtClean="0"/>
              <a:t>12/5/2023</a:t>
            </a:fld>
            <a:endParaRPr lang="en-US"/>
          </a:p>
        </p:txBody>
      </p:sp>
      <p:sp>
        <p:nvSpPr>
          <p:cNvPr id="5" name="Footer Placeholder 4">
            <a:extLst>
              <a:ext uri="{FF2B5EF4-FFF2-40B4-BE49-F238E27FC236}">
                <a16:creationId xmlns:a16="http://schemas.microsoft.com/office/drawing/2014/main" id="{2DEA2F77-9156-D3AF-CAA3-7F89099F2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73E3C-C524-49EC-5A11-47C97C989EBE}"/>
              </a:ext>
            </a:extLst>
          </p:cNvPr>
          <p:cNvSpPr>
            <a:spLocks noGrp="1"/>
          </p:cNvSpPr>
          <p:nvPr>
            <p:ph type="sldNum" sz="quarter" idx="12"/>
          </p:nvPr>
        </p:nvSpPr>
        <p:spPr/>
        <p:txBody>
          <a:bodyPr/>
          <a:lstStyle/>
          <a:p>
            <a:fld id="{E0F36D42-6270-4F82-808A-984E28A1E39A}" type="slidenum">
              <a:rPr lang="en-US" smtClean="0"/>
              <a:t>‹#›</a:t>
            </a:fld>
            <a:endParaRPr lang="en-US"/>
          </a:p>
        </p:txBody>
      </p:sp>
      <p:pic>
        <p:nvPicPr>
          <p:cNvPr id="8" name="Picture 7" descr="A yellow logo on a black background&#10;&#10;Description automatically generated">
            <a:extLst>
              <a:ext uri="{FF2B5EF4-FFF2-40B4-BE49-F238E27FC236}">
                <a16:creationId xmlns:a16="http://schemas.microsoft.com/office/drawing/2014/main" id="{87428BC6-AE49-9EDA-6D19-F8B990817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spTree>
    <p:extLst>
      <p:ext uri="{BB962C8B-B14F-4D97-AF65-F5344CB8AC3E}">
        <p14:creationId xmlns:p14="http://schemas.microsoft.com/office/powerpoint/2010/main" val="191234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4B8A70-AABF-9A43-8ED2-11431D3C8125}"/>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1FA9B4-392C-E76C-3935-31CBC9B0A5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C16128-DCF0-2FD4-9600-EC79EA4062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1CD87D-E0D9-F519-964D-AF36D11167DA}"/>
              </a:ext>
            </a:extLst>
          </p:cNvPr>
          <p:cNvSpPr>
            <a:spLocks noGrp="1"/>
          </p:cNvSpPr>
          <p:nvPr>
            <p:ph type="dt" sz="half" idx="10"/>
          </p:nvPr>
        </p:nvSpPr>
        <p:spPr/>
        <p:txBody>
          <a:bodyPr/>
          <a:lstStyle/>
          <a:p>
            <a:fld id="{2052E991-694C-4EAA-B887-AC306BE45CE7}" type="datetimeFigureOut">
              <a:rPr lang="en-US" smtClean="0"/>
              <a:t>12/5/2023</a:t>
            </a:fld>
            <a:endParaRPr lang="en-US"/>
          </a:p>
        </p:txBody>
      </p:sp>
      <p:sp>
        <p:nvSpPr>
          <p:cNvPr id="5" name="Footer Placeholder 4">
            <a:extLst>
              <a:ext uri="{FF2B5EF4-FFF2-40B4-BE49-F238E27FC236}">
                <a16:creationId xmlns:a16="http://schemas.microsoft.com/office/drawing/2014/main" id="{4364D068-9C73-ACB1-6700-8AFEBF4BF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D63EC-7940-CDEB-E477-C7D84AD5276B}"/>
              </a:ext>
            </a:extLst>
          </p:cNvPr>
          <p:cNvSpPr>
            <a:spLocks noGrp="1"/>
          </p:cNvSpPr>
          <p:nvPr>
            <p:ph type="sldNum" sz="quarter" idx="12"/>
          </p:nvPr>
        </p:nvSpPr>
        <p:spPr/>
        <p:txBody>
          <a:bodyPr/>
          <a:lstStyle/>
          <a:p>
            <a:fld id="{E0F36D42-6270-4F82-808A-984E28A1E39A}" type="slidenum">
              <a:rPr lang="en-US" smtClean="0"/>
              <a:t>‹#›</a:t>
            </a:fld>
            <a:endParaRPr lang="en-US"/>
          </a:p>
        </p:txBody>
      </p:sp>
      <p:pic>
        <p:nvPicPr>
          <p:cNvPr id="8" name="Picture 7" descr="A yellow logo on a black background&#10;&#10;Description automatically generated">
            <a:extLst>
              <a:ext uri="{FF2B5EF4-FFF2-40B4-BE49-F238E27FC236}">
                <a16:creationId xmlns:a16="http://schemas.microsoft.com/office/drawing/2014/main" id="{FA56D3DC-5F7A-53AB-D308-B439C9718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spTree>
    <p:extLst>
      <p:ext uri="{BB962C8B-B14F-4D97-AF65-F5344CB8AC3E}">
        <p14:creationId xmlns:p14="http://schemas.microsoft.com/office/powerpoint/2010/main" val="206786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EDF7E0-55BE-9656-40BC-058D0F35DBDD}"/>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04A424-7E8C-BABD-AD6C-2D36E378CC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7DD308-FE14-E63B-3600-A819091D1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741AD0-0B11-B121-45A5-9F88DE2F5E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959E59-0C1E-3268-953D-867643669DCD}"/>
              </a:ext>
            </a:extLst>
          </p:cNvPr>
          <p:cNvSpPr>
            <a:spLocks noGrp="1"/>
          </p:cNvSpPr>
          <p:nvPr>
            <p:ph type="dt" sz="half" idx="10"/>
          </p:nvPr>
        </p:nvSpPr>
        <p:spPr/>
        <p:txBody>
          <a:bodyPr/>
          <a:lstStyle/>
          <a:p>
            <a:fld id="{2052E991-694C-4EAA-B887-AC306BE45CE7}" type="datetimeFigureOut">
              <a:rPr lang="en-US" smtClean="0"/>
              <a:t>12/5/2023</a:t>
            </a:fld>
            <a:endParaRPr lang="en-US"/>
          </a:p>
        </p:txBody>
      </p:sp>
      <p:sp>
        <p:nvSpPr>
          <p:cNvPr id="6" name="Footer Placeholder 5">
            <a:extLst>
              <a:ext uri="{FF2B5EF4-FFF2-40B4-BE49-F238E27FC236}">
                <a16:creationId xmlns:a16="http://schemas.microsoft.com/office/drawing/2014/main" id="{2A34D940-29F1-D791-7112-269C69AB9A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72CE7-D568-ADF4-4AE1-99307AF48643}"/>
              </a:ext>
            </a:extLst>
          </p:cNvPr>
          <p:cNvSpPr>
            <a:spLocks noGrp="1"/>
          </p:cNvSpPr>
          <p:nvPr>
            <p:ph type="sldNum" sz="quarter" idx="12"/>
          </p:nvPr>
        </p:nvSpPr>
        <p:spPr/>
        <p:txBody>
          <a:bodyPr/>
          <a:lstStyle/>
          <a:p>
            <a:fld id="{E0F36D42-6270-4F82-808A-984E28A1E39A}" type="slidenum">
              <a:rPr lang="en-US" smtClean="0"/>
              <a:t>‹#›</a:t>
            </a:fld>
            <a:endParaRPr lang="en-US"/>
          </a:p>
        </p:txBody>
      </p:sp>
      <p:pic>
        <p:nvPicPr>
          <p:cNvPr id="9" name="Picture 8" descr="A yellow logo on a black background&#10;&#10;Description automatically generated">
            <a:extLst>
              <a:ext uri="{FF2B5EF4-FFF2-40B4-BE49-F238E27FC236}">
                <a16:creationId xmlns:a16="http://schemas.microsoft.com/office/drawing/2014/main" id="{37CBC0B8-3AD5-2734-A949-EB00CBD2B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spTree>
    <p:extLst>
      <p:ext uri="{BB962C8B-B14F-4D97-AF65-F5344CB8AC3E}">
        <p14:creationId xmlns:p14="http://schemas.microsoft.com/office/powerpoint/2010/main" val="191637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6546E8-AAB0-9FDF-8E4E-C77A19831BAC}"/>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1D2AAC-3199-CA7D-BCB3-089B644662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0D8261-3238-90F7-0AB4-6D7893BCB0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AF20B7-93E4-2DDE-9D3F-512544B0DC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EDAD26-EC9A-748C-9B3C-3415817EAE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BB23D1-1731-41D0-9A6C-E84A24E738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882BD4-3F0E-2A31-08BA-4B34E2B661E5}"/>
              </a:ext>
            </a:extLst>
          </p:cNvPr>
          <p:cNvSpPr>
            <a:spLocks noGrp="1"/>
          </p:cNvSpPr>
          <p:nvPr>
            <p:ph type="dt" sz="half" idx="10"/>
          </p:nvPr>
        </p:nvSpPr>
        <p:spPr/>
        <p:txBody>
          <a:bodyPr/>
          <a:lstStyle/>
          <a:p>
            <a:fld id="{2052E991-694C-4EAA-B887-AC306BE45CE7}" type="datetimeFigureOut">
              <a:rPr lang="en-US" smtClean="0"/>
              <a:t>12/5/2023</a:t>
            </a:fld>
            <a:endParaRPr lang="en-US"/>
          </a:p>
        </p:txBody>
      </p:sp>
      <p:sp>
        <p:nvSpPr>
          <p:cNvPr id="8" name="Footer Placeholder 7">
            <a:extLst>
              <a:ext uri="{FF2B5EF4-FFF2-40B4-BE49-F238E27FC236}">
                <a16:creationId xmlns:a16="http://schemas.microsoft.com/office/drawing/2014/main" id="{EEBE1699-DD9C-9CAD-0DE7-7E964AB65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A64BDA-0A5F-71ED-0E3A-CC9B700EF14A}"/>
              </a:ext>
            </a:extLst>
          </p:cNvPr>
          <p:cNvSpPr>
            <a:spLocks noGrp="1"/>
          </p:cNvSpPr>
          <p:nvPr>
            <p:ph type="sldNum" sz="quarter" idx="12"/>
          </p:nvPr>
        </p:nvSpPr>
        <p:spPr/>
        <p:txBody>
          <a:bodyPr/>
          <a:lstStyle/>
          <a:p>
            <a:fld id="{E0F36D42-6270-4F82-808A-984E28A1E39A}" type="slidenum">
              <a:rPr lang="en-US" smtClean="0"/>
              <a:t>‹#›</a:t>
            </a:fld>
            <a:endParaRPr lang="en-US"/>
          </a:p>
        </p:txBody>
      </p:sp>
      <p:pic>
        <p:nvPicPr>
          <p:cNvPr id="11" name="Picture 10" descr="A yellow logo on a black background&#10;&#10;Description automatically generated">
            <a:extLst>
              <a:ext uri="{FF2B5EF4-FFF2-40B4-BE49-F238E27FC236}">
                <a16:creationId xmlns:a16="http://schemas.microsoft.com/office/drawing/2014/main" id="{2A5D9909-C254-A92C-B934-AA393CF3E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cxnSp>
        <p:nvCxnSpPr>
          <p:cNvPr id="13" name="Straight Connector 12">
            <a:extLst>
              <a:ext uri="{FF2B5EF4-FFF2-40B4-BE49-F238E27FC236}">
                <a16:creationId xmlns:a16="http://schemas.microsoft.com/office/drawing/2014/main" id="{D9B7FDCB-F9F3-9A3D-6D05-BCC11DE8AFCC}"/>
              </a:ext>
            </a:extLst>
          </p:cNvPr>
          <p:cNvCxnSpPr/>
          <p:nvPr/>
        </p:nvCxnSpPr>
        <p:spPr>
          <a:xfrm flipV="1">
            <a:off x="410694" y="1671638"/>
            <a:ext cx="11370611" cy="952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24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CB2081-DDC8-8815-5209-F8F0D2B2D5C9}"/>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2C656F-92F3-6EE3-AC15-6548862A88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BE2745-2591-4D66-17AD-A8D486A09857}"/>
              </a:ext>
            </a:extLst>
          </p:cNvPr>
          <p:cNvSpPr>
            <a:spLocks noGrp="1"/>
          </p:cNvSpPr>
          <p:nvPr>
            <p:ph type="dt" sz="half" idx="10"/>
          </p:nvPr>
        </p:nvSpPr>
        <p:spPr/>
        <p:txBody>
          <a:bodyPr/>
          <a:lstStyle/>
          <a:p>
            <a:fld id="{2052E991-694C-4EAA-B887-AC306BE45CE7}" type="datetimeFigureOut">
              <a:rPr lang="en-US" smtClean="0"/>
              <a:t>12/5/2023</a:t>
            </a:fld>
            <a:endParaRPr lang="en-US"/>
          </a:p>
        </p:txBody>
      </p:sp>
      <p:sp>
        <p:nvSpPr>
          <p:cNvPr id="4" name="Footer Placeholder 3">
            <a:extLst>
              <a:ext uri="{FF2B5EF4-FFF2-40B4-BE49-F238E27FC236}">
                <a16:creationId xmlns:a16="http://schemas.microsoft.com/office/drawing/2014/main" id="{6CC67E59-1A60-4240-CE1E-3C9C4EBEC6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CA9FDB-411A-7E76-B581-0A3DCC6AFF96}"/>
              </a:ext>
            </a:extLst>
          </p:cNvPr>
          <p:cNvSpPr>
            <a:spLocks noGrp="1"/>
          </p:cNvSpPr>
          <p:nvPr>
            <p:ph type="sldNum" sz="quarter" idx="12"/>
          </p:nvPr>
        </p:nvSpPr>
        <p:spPr/>
        <p:txBody>
          <a:bodyPr/>
          <a:lstStyle/>
          <a:p>
            <a:fld id="{E0F36D42-6270-4F82-808A-984E28A1E39A}" type="slidenum">
              <a:rPr lang="en-US" smtClean="0"/>
              <a:t>‹#›</a:t>
            </a:fld>
            <a:endParaRPr lang="en-US"/>
          </a:p>
        </p:txBody>
      </p:sp>
      <p:pic>
        <p:nvPicPr>
          <p:cNvPr id="7" name="Picture 6" descr="A yellow logo on a black background&#10;&#10;Description automatically generated">
            <a:extLst>
              <a:ext uri="{FF2B5EF4-FFF2-40B4-BE49-F238E27FC236}">
                <a16:creationId xmlns:a16="http://schemas.microsoft.com/office/drawing/2014/main" id="{3AA6B501-AFE9-5C5D-64C8-E2D0007EE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spTree>
    <p:extLst>
      <p:ext uri="{BB962C8B-B14F-4D97-AF65-F5344CB8AC3E}">
        <p14:creationId xmlns:p14="http://schemas.microsoft.com/office/powerpoint/2010/main" val="1251814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71B04A-39C5-8C14-92C8-0EA8ECB9ED68}"/>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E8D69923-6B5C-068C-82C9-EBED6AE54E5A}"/>
              </a:ext>
            </a:extLst>
          </p:cNvPr>
          <p:cNvSpPr>
            <a:spLocks noGrp="1"/>
          </p:cNvSpPr>
          <p:nvPr>
            <p:ph type="dt" sz="half" idx="10"/>
          </p:nvPr>
        </p:nvSpPr>
        <p:spPr/>
        <p:txBody>
          <a:bodyPr/>
          <a:lstStyle/>
          <a:p>
            <a:fld id="{2052E991-694C-4EAA-B887-AC306BE45CE7}" type="datetimeFigureOut">
              <a:rPr lang="en-US" smtClean="0"/>
              <a:t>12/5/2023</a:t>
            </a:fld>
            <a:endParaRPr lang="en-US"/>
          </a:p>
        </p:txBody>
      </p:sp>
      <p:sp>
        <p:nvSpPr>
          <p:cNvPr id="3" name="Footer Placeholder 2">
            <a:extLst>
              <a:ext uri="{FF2B5EF4-FFF2-40B4-BE49-F238E27FC236}">
                <a16:creationId xmlns:a16="http://schemas.microsoft.com/office/drawing/2014/main" id="{830DDA6D-C697-AC27-E758-05549C3235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0E05F7-F773-2B11-B757-F5940D07B868}"/>
              </a:ext>
            </a:extLst>
          </p:cNvPr>
          <p:cNvSpPr>
            <a:spLocks noGrp="1"/>
          </p:cNvSpPr>
          <p:nvPr>
            <p:ph type="sldNum" sz="quarter" idx="12"/>
          </p:nvPr>
        </p:nvSpPr>
        <p:spPr/>
        <p:txBody>
          <a:bodyPr/>
          <a:lstStyle/>
          <a:p>
            <a:fld id="{E0F36D42-6270-4F82-808A-984E28A1E39A}" type="slidenum">
              <a:rPr lang="en-US" smtClean="0"/>
              <a:t>‹#›</a:t>
            </a:fld>
            <a:endParaRPr lang="en-US"/>
          </a:p>
        </p:txBody>
      </p:sp>
      <p:pic>
        <p:nvPicPr>
          <p:cNvPr id="6" name="Picture 5" descr="A yellow logo on a black background&#10;&#10;Description automatically generated">
            <a:extLst>
              <a:ext uri="{FF2B5EF4-FFF2-40B4-BE49-F238E27FC236}">
                <a16:creationId xmlns:a16="http://schemas.microsoft.com/office/drawing/2014/main" id="{C2E8957D-7D06-FC9A-4B38-F33DD666A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spTree>
    <p:extLst>
      <p:ext uri="{BB962C8B-B14F-4D97-AF65-F5344CB8AC3E}">
        <p14:creationId xmlns:p14="http://schemas.microsoft.com/office/powerpoint/2010/main" val="3816225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A4F6BC-74D0-492F-C08D-3C10DAFEC456}"/>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818B93-9721-13EC-79B7-5C55CDB7B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C78D23-C936-1ADA-095E-7C528BF481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229B4B-6B31-FB9E-CBB3-22A0B4E35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9D9D5-21B5-F47E-97E4-9B50648E67FB}"/>
              </a:ext>
            </a:extLst>
          </p:cNvPr>
          <p:cNvSpPr>
            <a:spLocks noGrp="1"/>
          </p:cNvSpPr>
          <p:nvPr>
            <p:ph type="dt" sz="half" idx="10"/>
          </p:nvPr>
        </p:nvSpPr>
        <p:spPr/>
        <p:txBody>
          <a:bodyPr/>
          <a:lstStyle/>
          <a:p>
            <a:fld id="{2052E991-694C-4EAA-B887-AC306BE45CE7}" type="datetimeFigureOut">
              <a:rPr lang="en-US" smtClean="0"/>
              <a:t>12/5/2023</a:t>
            </a:fld>
            <a:endParaRPr lang="en-US"/>
          </a:p>
        </p:txBody>
      </p:sp>
      <p:sp>
        <p:nvSpPr>
          <p:cNvPr id="6" name="Footer Placeholder 5">
            <a:extLst>
              <a:ext uri="{FF2B5EF4-FFF2-40B4-BE49-F238E27FC236}">
                <a16:creationId xmlns:a16="http://schemas.microsoft.com/office/drawing/2014/main" id="{AB8BB58B-A55D-2DAD-AF80-559396122B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D3250A-B074-82D7-874E-160CA5949224}"/>
              </a:ext>
            </a:extLst>
          </p:cNvPr>
          <p:cNvSpPr>
            <a:spLocks noGrp="1"/>
          </p:cNvSpPr>
          <p:nvPr>
            <p:ph type="sldNum" sz="quarter" idx="12"/>
          </p:nvPr>
        </p:nvSpPr>
        <p:spPr/>
        <p:txBody>
          <a:bodyPr/>
          <a:lstStyle/>
          <a:p>
            <a:fld id="{E0F36D42-6270-4F82-808A-984E28A1E39A}" type="slidenum">
              <a:rPr lang="en-US" smtClean="0"/>
              <a:t>‹#›</a:t>
            </a:fld>
            <a:endParaRPr lang="en-US"/>
          </a:p>
        </p:txBody>
      </p:sp>
      <p:pic>
        <p:nvPicPr>
          <p:cNvPr id="9" name="Picture 8" descr="A yellow logo on a black background&#10;&#10;Description automatically generated">
            <a:extLst>
              <a:ext uri="{FF2B5EF4-FFF2-40B4-BE49-F238E27FC236}">
                <a16:creationId xmlns:a16="http://schemas.microsoft.com/office/drawing/2014/main" id="{24A2D08F-8411-BB80-BD00-B19002A33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spTree>
    <p:extLst>
      <p:ext uri="{BB962C8B-B14F-4D97-AF65-F5344CB8AC3E}">
        <p14:creationId xmlns:p14="http://schemas.microsoft.com/office/powerpoint/2010/main" val="250937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D955A0-6D65-6ECA-29C7-045B33F645AB}"/>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8187F-7978-0939-AF2C-70B73B60F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E832E3-68C3-3BD0-356F-9C156A63D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8BE028A-51E0-F49D-A5D9-A339286FA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A336B4-9640-F825-9B0F-4510205E828A}"/>
              </a:ext>
            </a:extLst>
          </p:cNvPr>
          <p:cNvSpPr>
            <a:spLocks noGrp="1"/>
          </p:cNvSpPr>
          <p:nvPr>
            <p:ph type="dt" sz="half" idx="10"/>
          </p:nvPr>
        </p:nvSpPr>
        <p:spPr/>
        <p:txBody>
          <a:bodyPr/>
          <a:lstStyle/>
          <a:p>
            <a:fld id="{2052E991-694C-4EAA-B887-AC306BE45CE7}" type="datetimeFigureOut">
              <a:rPr lang="en-US" smtClean="0"/>
              <a:t>12/5/2023</a:t>
            </a:fld>
            <a:endParaRPr lang="en-US"/>
          </a:p>
        </p:txBody>
      </p:sp>
      <p:sp>
        <p:nvSpPr>
          <p:cNvPr id="6" name="Footer Placeholder 5">
            <a:extLst>
              <a:ext uri="{FF2B5EF4-FFF2-40B4-BE49-F238E27FC236}">
                <a16:creationId xmlns:a16="http://schemas.microsoft.com/office/drawing/2014/main" id="{4FD51BBD-D0F6-6F6A-6244-43BB0EFD09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1CD8D-9799-F743-7E59-202DF8F16E58}"/>
              </a:ext>
            </a:extLst>
          </p:cNvPr>
          <p:cNvSpPr>
            <a:spLocks noGrp="1"/>
          </p:cNvSpPr>
          <p:nvPr>
            <p:ph type="sldNum" sz="quarter" idx="12"/>
          </p:nvPr>
        </p:nvSpPr>
        <p:spPr/>
        <p:txBody>
          <a:bodyPr/>
          <a:lstStyle/>
          <a:p>
            <a:fld id="{E0F36D42-6270-4F82-808A-984E28A1E39A}" type="slidenum">
              <a:rPr lang="en-US" smtClean="0"/>
              <a:t>‹#›</a:t>
            </a:fld>
            <a:endParaRPr lang="en-US"/>
          </a:p>
        </p:txBody>
      </p:sp>
    </p:spTree>
    <p:extLst>
      <p:ext uri="{BB962C8B-B14F-4D97-AF65-F5344CB8AC3E}">
        <p14:creationId xmlns:p14="http://schemas.microsoft.com/office/powerpoint/2010/main" val="4011864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187D7-DDF2-708E-9127-AD3BC013C4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97155C-54A4-DA0C-682E-69D269CF2E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E4DA1-FEC2-0FAC-C8D6-0A5C8FB7E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2E991-694C-4EAA-B887-AC306BE45CE7}" type="datetimeFigureOut">
              <a:rPr lang="en-US" smtClean="0"/>
              <a:t>12/5/2023</a:t>
            </a:fld>
            <a:endParaRPr lang="en-US"/>
          </a:p>
        </p:txBody>
      </p:sp>
      <p:sp>
        <p:nvSpPr>
          <p:cNvPr id="5" name="Footer Placeholder 4">
            <a:extLst>
              <a:ext uri="{FF2B5EF4-FFF2-40B4-BE49-F238E27FC236}">
                <a16:creationId xmlns:a16="http://schemas.microsoft.com/office/drawing/2014/main" id="{5B83F001-D46E-214C-A584-5B85A7527E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3489F4-4669-7C29-532A-B9AC4E765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36D42-6270-4F82-808A-984E28A1E39A}" type="slidenum">
              <a:rPr lang="en-US" smtClean="0"/>
              <a:t>‹#›</a:t>
            </a:fld>
            <a:endParaRPr lang="en-US"/>
          </a:p>
        </p:txBody>
      </p:sp>
    </p:spTree>
    <p:extLst>
      <p:ext uri="{BB962C8B-B14F-4D97-AF65-F5344CB8AC3E}">
        <p14:creationId xmlns:p14="http://schemas.microsoft.com/office/powerpoint/2010/main" val="27746961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BF825-E749-AA17-F183-58EBB7316D01}"/>
              </a:ext>
            </a:extLst>
          </p:cNvPr>
          <p:cNvSpPr>
            <a:spLocks noGrp="1"/>
          </p:cNvSpPr>
          <p:nvPr>
            <p:ph type="ctrTitle"/>
          </p:nvPr>
        </p:nvSpPr>
        <p:spPr>
          <a:xfrm>
            <a:off x="1524000" y="2344673"/>
            <a:ext cx="9144000" cy="2387600"/>
          </a:xfrm>
        </p:spPr>
        <p:txBody>
          <a:bodyPr/>
          <a:lstStyle/>
          <a:p>
            <a:r>
              <a:rPr lang="en-US" sz="9600">
                <a:ln w="22225">
                  <a:solidFill>
                    <a:schemeClr val="tx1"/>
                  </a:solidFill>
                  <a:miter lim="800000"/>
                </a:ln>
                <a:noFill/>
              </a:rPr>
              <a:t>ELD</a:t>
            </a:r>
            <a:r>
              <a:rPr lang="en-US"/>
              <a:t> </a:t>
            </a:r>
            <a:br>
              <a:rPr lang="en-US"/>
            </a:br>
            <a:endParaRPr lang="en-US"/>
          </a:p>
        </p:txBody>
      </p:sp>
      <p:sp>
        <p:nvSpPr>
          <p:cNvPr id="3" name="Subtitle 2">
            <a:extLst>
              <a:ext uri="{FF2B5EF4-FFF2-40B4-BE49-F238E27FC236}">
                <a16:creationId xmlns:a16="http://schemas.microsoft.com/office/drawing/2014/main" id="{D96B10E0-EB01-43A3-21C8-3EDB2C213371}"/>
              </a:ext>
            </a:extLst>
          </p:cNvPr>
          <p:cNvSpPr>
            <a:spLocks noGrp="1"/>
          </p:cNvSpPr>
          <p:nvPr>
            <p:ph type="subTitle" idx="1"/>
          </p:nvPr>
        </p:nvSpPr>
        <p:spPr>
          <a:xfrm>
            <a:off x="1524000" y="5374855"/>
            <a:ext cx="9144000" cy="1655762"/>
          </a:xfrm>
        </p:spPr>
        <p:txBody>
          <a:bodyPr/>
          <a:lstStyle/>
          <a:p>
            <a:pPr marL="0" marR="0" algn="ctr">
              <a:spcBef>
                <a:spcPts val="0"/>
              </a:spcBef>
              <a:spcAft>
                <a:spcPts val="0"/>
              </a:spcAft>
            </a:pPr>
            <a:r>
              <a:rPr lang="en-US" sz="2800" b="1">
                <a:effectLst/>
                <a:ea typeface="Arial MT"/>
                <a:cs typeface="Arial MT"/>
              </a:rPr>
              <a:t>STANDARD</a:t>
            </a:r>
            <a:r>
              <a:rPr lang="en-US" sz="2800" b="1" spc="-20">
                <a:effectLst/>
                <a:ea typeface="Arial MT"/>
                <a:cs typeface="Arial MT"/>
              </a:rPr>
              <a:t> </a:t>
            </a:r>
            <a:r>
              <a:rPr lang="en-US" sz="2800" b="1">
                <a:effectLst/>
                <a:ea typeface="Arial MT"/>
                <a:cs typeface="Arial MT"/>
              </a:rPr>
              <a:t>OPERATION</a:t>
            </a:r>
            <a:r>
              <a:rPr lang="en-US" sz="2800" b="1" spc="-30">
                <a:effectLst/>
                <a:ea typeface="Arial MT"/>
                <a:cs typeface="Arial MT"/>
              </a:rPr>
              <a:t> </a:t>
            </a:r>
            <a:r>
              <a:rPr lang="en-US" sz="2800" b="1">
                <a:effectLst/>
                <a:ea typeface="Arial MT"/>
                <a:cs typeface="Arial MT"/>
              </a:rPr>
              <a:t>PROCEDURE</a:t>
            </a:r>
            <a:endParaRPr lang="en-US" sz="2800">
              <a:effectLst/>
              <a:ea typeface="Arial MT"/>
              <a:cs typeface="Arial MT"/>
            </a:endParaRPr>
          </a:p>
          <a:p>
            <a:pPr marL="0" marR="0" algn="ctr">
              <a:spcBef>
                <a:spcPts val="0"/>
              </a:spcBef>
              <a:spcAft>
                <a:spcPts val="0"/>
              </a:spcAft>
            </a:pPr>
            <a:r>
              <a:rPr lang="en-US" sz="2800" b="1">
                <a:effectLst/>
                <a:ea typeface="Arial MT"/>
                <a:cs typeface="Arial MT"/>
              </a:rPr>
              <a:t>TRUCKER TOOLS</a:t>
            </a:r>
            <a:endParaRPr lang="en-US" sz="2800">
              <a:effectLst/>
              <a:ea typeface="Arial MT"/>
              <a:cs typeface="Arial MT"/>
            </a:endParaRPr>
          </a:p>
          <a:p>
            <a:endParaRPr lang="en-US"/>
          </a:p>
        </p:txBody>
      </p:sp>
    </p:spTree>
    <p:extLst>
      <p:ext uri="{BB962C8B-B14F-4D97-AF65-F5344CB8AC3E}">
        <p14:creationId xmlns:p14="http://schemas.microsoft.com/office/powerpoint/2010/main" val="1800208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22273-7569-2874-C805-28B9C7E22CDB}"/>
              </a:ext>
            </a:extLst>
          </p:cNvPr>
          <p:cNvSpPr>
            <a:spLocks noGrp="1"/>
          </p:cNvSpPr>
          <p:nvPr>
            <p:ph idx="1"/>
          </p:nvPr>
        </p:nvSpPr>
        <p:spPr>
          <a:xfrm>
            <a:off x="838200" y="1045029"/>
            <a:ext cx="10515600" cy="5131934"/>
          </a:xfrm>
        </p:spPr>
        <p:txBody>
          <a:bodyPr/>
          <a:lstStyle/>
          <a:p>
            <a:pPr marL="0" indent="0" algn="ctr">
              <a:buNone/>
            </a:pPr>
            <a:r>
              <a:rPr lang="en-US" sz="1800">
                <a:effectLst/>
                <a:latin typeface="Calibri" panose="020F0502020204030204" pitchFamily="34" charset="0"/>
                <a:ea typeface="Arial MT"/>
                <a:cs typeface="Arial MT"/>
              </a:rPr>
              <a:t>Example of how is scanned and cropped the document.</a:t>
            </a:r>
            <a:endParaRPr lang="en-US" sz="1800">
              <a:effectLst/>
              <a:latin typeface="Arial MT"/>
              <a:ea typeface="Arial MT"/>
              <a:cs typeface="Arial MT"/>
            </a:endParaRPr>
          </a:p>
          <a:p>
            <a:pPr marL="0" indent="0">
              <a:buNone/>
            </a:pPr>
            <a:endParaRPr lang="en-US"/>
          </a:p>
        </p:txBody>
      </p:sp>
      <p:sp>
        <p:nvSpPr>
          <p:cNvPr id="4" name="object 3">
            <a:extLst>
              <a:ext uri="{FF2B5EF4-FFF2-40B4-BE49-F238E27FC236}">
                <a16:creationId xmlns:a16="http://schemas.microsoft.com/office/drawing/2014/main" id="{2DC5905D-E379-22FD-860E-BD48ACBE34CE}"/>
              </a:ext>
            </a:extLst>
          </p:cNvPr>
          <p:cNvSpPr/>
          <p:nvPr/>
        </p:nvSpPr>
        <p:spPr>
          <a:xfrm>
            <a:off x="2303955" y="2236023"/>
            <a:ext cx="2172335" cy="3861435"/>
          </a:xfrm>
          <a:prstGeom prst="rect">
            <a:avLst/>
          </a:prstGeom>
          <a:blipFill>
            <a:blip r:embed="rId2" cstate="print"/>
            <a:stretch>
              <a:fillRect/>
            </a:stretch>
          </a:blipFill>
          <a:ln>
            <a:solidFill>
              <a:schemeClr val="tx1"/>
            </a:solidFill>
          </a:ln>
        </p:spPr>
        <p:txBody>
          <a:bodyPr wrap="square" lIns="0" tIns="0" rIns="0" bIns="0" rtlCol="0"/>
          <a:lstStyle/>
          <a:p>
            <a:endParaRPr lang="en-US"/>
          </a:p>
        </p:txBody>
      </p:sp>
      <p:sp>
        <p:nvSpPr>
          <p:cNvPr id="5" name="object 4">
            <a:extLst>
              <a:ext uri="{FF2B5EF4-FFF2-40B4-BE49-F238E27FC236}">
                <a16:creationId xmlns:a16="http://schemas.microsoft.com/office/drawing/2014/main" id="{082F5F90-6A92-C7B2-1F73-FD2746287CCC}"/>
              </a:ext>
            </a:extLst>
          </p:cNvPr>
          <p:cNvSpPr/>
          <p:nvPr/>
        </p:nvSpPr>
        <p:spPr>
          <a:xfrm>
            <a:off x="4864357" y="2240688"/>
            <a:ext cx="2172335" cy="3861435"/>
          </a:xfrm>
          <a:prstGeom prst="rect">
            <a:avLst/>
          </a:prstGeom>
          <a:blipFill>
            <a:blip r:embed="rId3" cstate="print"/>
            <a:stretch>
              <a:fillRect/>
            </a:stretch>
          </a:blipFill>
          <a:ln>
            <a:solidFill>
              <a:schemeClr val="tx1"/>
            </a:solidFill>
          </a:ln>
        </p:spPr>
        <p:txBody>
          <a:bodyPr wrap="square" lIns="0" tIns="0" rIns="0" bIns="0" rtlCol="0">
            <a:noAutofit/>
          </a:bodyPr>
          <a:lstStyle/>
          <a:p>
            <a:pPr marL="0" marR="0" algn="ctr">
              <a:spcBef>
                <a:spcPts val="0"/>
              </a:spcBef>
              <a:spcAft>
                <a:spcPts val="0"/>
              </a:spcAft>
            </a:pPr>
            <a:r>
              <a:rPr lang="en-US" sz="1100">
                <a:effectLst/>
                <a:latin typeface="Arial MT"/>
                <a:ea typeface="Arial MT"/>
                <a:cs typeface="Arial MT"/>
              </a:rPr>
              <a:t> </a:t>
            </a:r>
          </a:p>
        </p:txBody>
      </p:sp>
      <p:sp>
        <p:nvSpPr>
          <p:cNvPr id="6" name="object 5">
            <a:extLst>
              <a:ext uri="{FF2B5EF4-FFF2-40B4-BE49-F238E27FC236}">
                <a16:creationId xmlns:a16="http://schemas.microsoft.com/office/drawing/2014/main" id="{09D8CC1E-CB1C-93D3-765E-B60053ADE6B5}"/>
              </a:ext>
            </a:extLst>
          </p:cNvPr>
          <p:cNvSpPr/>
          <p:nvPr/>
        </p:nvSpPr>
        <p:spPr>
          <a:xfrm>
            <a:off x="7569805" y="2250213"/>
            <a:ext cx="2164715" cy="3851910"/>
          </a:xfrm>
          <a:prstGeom prst="rect">
            <a:avLst/>
          </a:prstGeom>
          <a:blipFill>
            <a:blip r:embed="rId4" cstate="print"/>
            <a:stretch>
              <a:fillRect/>
            </a:stretch>
          </a:blipFill>
          <a:ln>
            <a:solidFill>
              <a:schemeClr val="tx1"/>
            </a:solidFill>
          </a:ln>
        </p:spPr>
        <p:txBody>
          <a:bodyPr wrap="square" lIns="0" tIns="0" rIns="0" bIns="0" rtlCol="0">
            <a:noAutofit/>
          </a:bodyPr>
          <a:lstStyle/>
          <a:p>
            <a:pPr marL="0" marR="0" algn="ctr">
              <a:spcBef>
                <a:spcPts val="0"/>
              </a:spcBef>
              <a:spcAft>
                <a:spcPts val="0"/>
              </a:spcAft>
            </a:pPr>
            <a:r>
              <a:rPr lang="en-US" sz="1100">
                <a:effectLst/>
                <a:latin typeface="Arial MT"/>
                <a:ea typeface="Arial MT"/>
                <a:cs typeface="Arial MT"/>
              </a:rPr>
              <a:t>a</a:t>
            </a:r>
          </a:p>
        </p:txBody>
      </p:sp>
    </p:spTree>
    <p:extLst>
      <p:ext uri="{BB962C8B-B14F-4D97-AF65-F5344CB8AC3E}">
        <p14:creationId xmlns:p14="http://schemas.microsoft.com/office/powerpoint/2010/main" val="772032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46F1-F667-E95C-6330-6378FE63713C}"/>
              </a:ext>
            </a:extLst>
          </p:cNvPr>
          <p:cNvSpPr>
            <a:spLocks noGrp="1"/>
          </p:cNvSpPr>
          <p:nvPr>
            <p:ph type="title"/>
          </p:nvPr>
        </p:nvSpPr>
        <p:spPr/>
        <p:txBody>
          <a:bodyPr>
            <a:normAutofit/>
          </a:bodyPr>
          <a:lstStyle/>
          <a:p>
            <a:pPr algn="ctr"/>
            <a:r>
              <a:rPr lang="en-US" sz="4000" b="1" kern="0">
                <a:effectLst/>
                <a:latin typeface="+mn-lt"/>
                <a:ea typeface="Times New Roman" panose="02020603050405020304" pitchFamily="18" charset="0"/>
                <a:cs typeface="Times New Roman" panose="02020603050405020304" pitchFamily="18" charset="0"/>
              </a:rPr>
              <a:t>Details of the load</a:t>
            </a:r>
            <a:endParaRPr lang="en-US" sz="4000">
              <a:latin typeface="+mn-lt"/>
            </a:endParaRPr>
          </a:p>
        </p:txBody>
      </p:sp>
      <p:sp>
        <p:nvSpPr>
          <p:cNvPr id="3" name="Content Placeholder 2">
            <a:extLst>
              <a:ext uri="{FF2B5EF4-FFF2-40B4-BE49-F238E27FC236}">
                <a16:creationId xmlns:a16="http://schemas.microsoft.com/office/drawing/2014/main" id="{27D8B729-F8A8-9EDC-3D6A-F5773AC70863}"/>
              </a:ext>
            </a:extLst>
          </p:cNvPr>
          <p:cNvSpPr>
            <a:spLocks noGrp="1"/>
          </p:cNvSpPr>
          <p:nvPr>
            <p:ph idx="1"/>
          </p:nvPr>
        </p:nvSpPr>
        <p:spPr>
          <a:xfrm>
            <a:off x="772886" y="1663874"/>
            <a:ext cx="10515600" cy="4351338"/>
          </a:xfrm>
        </p:spPr>
        <p:txBody>
          <a:bodyPr/>
          <a:lstStyle/>
          <a:p>
            <a:pPr marL="0" indent="0">
              <a:buNone/>
            </a:pPr>
            <a:r>
              <a:rPr lang="en-US" sz="1800">
                <a:effectLst/>
                <a:latin typeface="Calibri" panose="020F0502020204030204" pitchFamily="34" charset="0"/>
                <a:ea typeface="Arial MT"/>
                <a:cs typeface="Arial MT"/>
              </a:rPr>
              <a:t>The driver also can specify the information of the load, as the Pieces, the weight, the BOL# or POD#</a:t>
            </a:r>
            <a:endParaRPr lang="en-US" sz="1800">
              <a:effectLst/>
              <a:latin typeface="Arial MT"/>
              <a:ea typeface="Arial MT"/>
              <a:cs typeface="Arial MT"/>
            </a:endParaRPr>
          </a:p>
          <a:p>
            <a:pPr marL="0" indent="0">
              <a:buNone/>
            </a:pPr>
            <a:endParaRPr lang="en-US"/>
          </a:p>
        </p:txBody>
      </p:sp>
      <p:sp>
        <p:nvSpPr>
          <p:cNvPr id="4" name="object 3">
            <a:extLst>
              <a:ext uri="{FF2B5EF4-FFF2-40B4-BE49-F238E27FC236}">
                <a16:creationId xmlns:a16="http://schemas.microsoft.com/office/drawing/2014/main" id="{5C83040A-EA95-3B0B-F65A-0059BCB83754}"/>
              </a:ext>
            </a:extLst>
          </p:cNvPr>
          <p:cNvSpPr/>
          <p:nvPr/>
        </p:nvSpPr>
        <p:spPr>
          <a:xfrm>
            <a:off x="1409927" y="2288223"/>
            <a:ext cx="2187575" cy="3888740"/>
          </a:xfrm>
          <a:prstGeom prst="rect">
            <a:avLst/>
          </a:prstGeom>
          <a:blipFill>
            <a:blip r:embed="rId2" cstate="print"/>
            <a:stretch>
              <a:fillRect/>
            </a:stretch>
          </a:blipFill>
          <a:ln>
            <a:solidFill>
              <a:schemeClr val="tx1"/>
            </a:solidFill>
          </a:ln>
        </p:spPr>
        <p:txBody>
          <a:bodyPr wrap="square" lIns="0" tIns="0" rIns="0" bIns="0" rtlCol="0"/>
          <a:lstStyle/>
          <a:p>
            <a:endParaRPr lang="en-US"/>
          </a:p>
        </p:txBody>
      </p:sp>
      <p:sp>
        <p:nvSpPr>
          <p:cNvPr id="5" name="object 4">
            <a:extLst>
              <a:ext uri="{FF2B5EF4-FFF2-40B4-BE49-F238E27FC236}">
                <a16:creationId xmlns:a16="http://schemas.microsoft.com/office/drawing/2014/main" id="{DFD0AE56-D684-FFA2-6021-7789386C6A23}"/>
              </a:ext>
            </a:extLst>
          </p:cNvPr>
          <p:cNvSpPr/>
          <p:nvPr/>
        </p:nvSpPr>
        <p:spPr>
          <a:xfrm>
            <a:off x="4191000" y="2288223"/>
            <a:ext cx="2259965" cy="3879850"/>
          </a:xfrm>
          <a:prstGeom prst="rect">
            <a:avLst/>
          </a:prstGeom>
          <a:blipFill>
            <a:blip r:embed="rId3" cstate="print"/>
            <a:stretch>
              <a:fillRect/>
            </a:stretch>
          </a:blipFill>
          <a:ln>
            <a:solidFill>
              <a:schemeClr val="tx1"/>
            </a:solidFill>
          </a:ln>
        </p:spPr>
        <p:txBody>
          <a:bodyPr wrap="square" lIns="0" tIns="0" rIns="0" bIns="0" rtlCol="0"/>
          <a:lstStyle/>
          <a:p>
            <a:endParaRPr lang="en-US"/>
          </a:p>
        </p:txBody>
      </p:sp>
      <p:sp>
        <p:nvSpPr>
          <p:cNvPr id="6" name="object 5">
            <a:extLst>
              <a:ext uri="{FF2B5EF4-FFF2-40B4-BE49-F238E27FC236}">
                <a16:creationId xmlns:a16="http://schemas.microsoft.com/office/drawing/2014/main" id="{836BCBFB-38E7-1E9F-15C6-3047059C7041}"/>
              </a:ext>
            </a:extLst>
          </p:cNvPr>
          <p:cNvSpPr/>
          <p:nvPr/>
        </p:nvSpPr>
        <p:spPr>
          <a:xfrm>
            <a:off x="7044463" y="2288223"/>
            <a:ext cx="2247900" cy="3898265"/>
          </a:xfrm>
          <a:prstGeom prst="rect">
            <a:avLst/>
          </a:prstGeom>
          <a:blipFill>
            <a:blip r:embed="rId4" cstate="print"/>
            <a:stretch>
              <a:fillRect/>
            </a:stretch>
          </a:blipFill>
          <a:ln>
            <a:solidFill>
              <a:schemeClr val="tx1"/>
            </a:solidFill>
          </a:ln>
        </p:spPr>
        <p:txBody>
          <a:bodyPr wrap="square" lIns="0" tIns="0" rIns="0" bIns="0" rtlCol="0"/>
          <a:lstStyle/>
          <a:p>
            <a:endParaRPr lang="en-US"/>
          </a:p>
        </p:txBody>
      </p:sp>
    </p:spTree>
    <p:extLst>
      <p:ext uri="{BB962C8B-B14F-4D97-AF65-F5344CB8AC3E}">
        <p14:creationId xmlns:p14="http://schemas.microsoft.com/office/powerpoint/2010/main" val="2904398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2C6C-A005-07F8-B01B-C4163D36564F}"/>
              </a:ext>
            </a:extLst>
          </p:cNvPr>
          <p:cNvSpPr>
            <a:spLocks noGrp="1"/>
          </p:cNvSpPr>
          <p:nvPr>
            <p:ph type="title"/>
          </p:nvPr>
        </p:nvSpPr>
        <p:spPr/>
        <p:txBody>
          <a:bodyPr>
            <a:normAutofit/>
          </a:bodyPr>
          <a:lstStyle/>
          <a:p>
            <a:pPr marL="228600" marR="0" algn="ctr">
              <a:spcBef>
                <a:spcPts val="1200"/>
              </a:spcBef>
              <a:spcAft>
                <a:spcPts val="0"/>
              </a:spcAft>
            </a:pPr>
            <a:r>
              <a:rPr lang="en-US" sz="4000" b="1" kern="0">
                <a:effectLst/>
                <a:latin typeface="+mn-lt"/>
                <a:ea typeface="Times New Roman" panose="02020603050405020304" pitchFamily="18" charset="0"/>
                <a:cs typeface="Times New Roman" panose="02020603050405020304" pitchFamily="18" charset="0"/>
              </a:rPr>
              <a:t>Invite Carrier to Set up the ELD</a:t>
            </a:r>
            <a:br>
              <a:rPr lang="en-US" sz="4000" b="1" kern="0">
                <a:effectLst/>
                <a:latin typeface="+mn-lt"/>
                <a:ea typeface="Times New Roman" panose="02020603050405020304" pitchFamily="18" charset="0"/>
                <a:cs typeface="Times New Roman" panose="02020603050405020304" pitchFamily="18" charset="0"/>
              </a:rPr>
            </a:br>
            <a:r>
              <a:rPr lang="en-US" sz="4000" b="1" kern="0">
                <a:effectLst/>
                <a:latin typeface="+mn-lt"/>
                <a:ea typeface="Times New Roman" panose="02020603050405020304" pitchFamily="18" charset="0"/>
                <a:cs typeface="Times New Roman" panose="02020603050405020304" pitchFamily="18" charset="0"/>
              </a:rPr>
              <a:t> (Electronic Logging Device)</a:t>
            </a:r>
            <a:endParaRPr lang="en-US" sz="4000">
              <a:latin typeface="+mn-lt"/>
            </a:endParaRPr>
          </a:p>
        </p:txBody>
      </p:sp>
      <p:sp>
        <p:nvSpPr>
          <p:cNvPr id="3" name="Content Placeholder 2">
            <a:extLst>
              <a:ext uri="{FF2B5EF4-FFF2-40B4-BE49-F238E27FC236}">
                <a16:creationId xmlns:a16="http://schemas.microsoft.com/office/drawing/2014/main" id="{9146A702-712D-9854-C266-BA731B3010FD}"/>
              </a:ext>
            </a:extLst>
          </p:cNvPr>
          <p:cNvSpPr>
            <a:spLocks noGrp="1"/>
          </p:cNvSpPr>
          <p:nvPr>
            <p:ph idx="1"/>
          </p:nvPr>
        </p:nvSpPr>
        <p:spPr/>
        <p:txBody>
          <a:bodyPr vert="horz" lIns="91440" tIns="45720" rIns="91440" bIns="45720" rtlCol="0" anchor="t">
            <a:normAutofit/>
          </a:bodyPr>
          <a:lstStyle/>
          <a:p>
            <a:pPr marL="0" indent="0">
              <a:buNone/>
            </a:pPr>
            <a:r>
              <a:rPr lang="en-US" sz="1800" dirty="0">
                <a:effectLst/>
                <a:latin typeface="Calibri"/>
                <a:ea typeface="Arial MT"/>
                <a:cs typeface="Arial MT"/>
              </a:rPr>
              <a:t>1. You must click on “Invite Carrier to Set up ELD Tracking</a:t>
            </a:r>
            <a:r>
              <a:rPr lang="en-US" sz="1800" dirty="0">
                <a:latin typeface="Calibri"/>
                <a:ea typeface="Arial MT"/>
                <a:cs typeface="Arial MT"/>
              </a:rPr>
              <a:t>.</a:t>
            </a:r>
            <a:endParaRPr lang="en-US" sz="1800" dirty="0">
              <a:effectLst/>
              <a:latin typeface="Arial MT"/>
              <a:ea typeface="Arial MT"/>
              <a:cs typeface="Arial MT"/>
            </a:endParaRPr>
          </a:p>
          <a:p>
            <a:pPr marL="514350" indent="-514350">
              <a:buFont typeface="+mj-lt"/>
              <a:buAutoNum type="arabicPeriod"/>
            </a:pPr>
            <a:endParaRPr lang="en-US"/>
          </a:p>
        </p:txBody>
      </p:sp>
      <p:pic>
        <p:nvPicPr>
          <p:cNvPr id="4" name="Picture 3" descr="A screenshot of a computer&#10;&#10;Description automatically generated">
            <a:extLst>
              <a:ext uri="{FF2B5EF4-FFF2-40B4-BE49-F238E27FC236}">
                <a16:creationId xmlns:a16="http://schemas.microsoft.com/office/drawing/2014/main" id="{2D0E714B-E46C-CEFA-24B4-0B7C29709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431" y="2434254"/>
            <a:ext cx="7343065" cy="2835502"/>
          </a:xfrm>
          <a:prstGeom prst="rect">
            <a:avLst/>
          </a:prstGeom>
          <a:ln>
            <a:solidFill>
              <a:schemeClr val="tx1"/>
            </a:solidFill>
          </a:ln>
        </p:spPr>
      </p:pic>
      <p:sp>
        <p:nvSpPr>
          <p:cNvPr id="5" name="Rectangle 4">
            <a:extLst>
              <a:ext uri="{FF2B5EF4-FFF2-40B4-BE49-F238E27FC236}">
                <a16:creationId xmlns:a16="http://schemas.microsoft.com/office/drawing/2014/main" id="{AC872468-C7A5-2344-B11E-1DC0AF15B3BF}"/>
              </a:ext>
            </a:extLst>
          </p:cNvPr>
          <p:cNvSpPr/>
          <p:nvPr/>
        </p:nvSpPr>
        <p:spPr>
          <a:xfrm>
            <a:off x="5484961" y="3676261"/>
            <a:ext cx="2306099" cy="2779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15709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8D7B2C-8A49-9657-46DE-0BD1C96CD5A7}"/>
              </a:ext>
            </a:extLst>
          </p:cNvPr>
          <p:cNvSpPr>
            <a:spLocks noGrp="1"/>
          </p:cNvSpPr>
          <p:nvPr>
            <p:ph idx="1"/>
          </p:nvPr>
        </p:nvSpPr>
        <p:spPr>
          <a:xfrm>
            <a:off x="838200" y="653143"/>
            <a:ext cx="10515600" cy="5523820"/>
          </a:xfrm>
        </p:spPr>
        <p:txBody>
          <a:bodyPr vert="horz" lIns="91440" tIns="45720" rIns="91440" bIns="45720" rtlCol="0" anchor="t">
            <a:normAutofit/>
          </a:bodyPr>
          <a:lstStyle/>
          <a:p>
            <a:pPr marL="0" indent="0">
              <a:buNone/>
            </a:pPr>
            <a:r>
              <a:rPr lang="en-US" sz="1800" dirty="0">
                <a:effectLst/>
                <a:latin typeface="Calibri"/>
                <a:ea typeface="Arial MT"/>
                <a:cs typeface="Arial MT"/>
              </a:rPr>
              <a:t>2.</a:t>
            </a:r>
            <a:r>
              <a:rPr lang="en-US" sz="1800" dirty="0">
                <a:latin typeface="Calibri"/>
                <a:ea typeface="Arial MT"/>
                <a:cs typeface="Arial MT"/>
              </a:rPr>
              <a:t>     </a:t>
            </a:r>
            <a:r>
              <a:rPr lang="en-US" sz="1800" dirty="0">
                <a:effectLst/>
                <a:latin typeface="Calibri"/>
                <a:ea typeface="Arial MT"/>
                <a:cs typeface="Arial MT"/>
              </a:rPr>
              <a:t> You will fill out the </a:t>
            </a:r>
            <a:r>
              <a:rPr lang="en-US" sz="1800" b="1" dirty="0">
                <a:effectLst/>
                <a:latin typeface="Calibri"/>
                <a:ea typeface="Arial MT"/>
                <a:cs typeface="Arial MT"/>
              </a:rPr>
              <a:t>Broker contact name</a:t>
            </a:r>
            <a:r>
              <a:rPr lang="en-US" sz="1800" dirty="0">
                <a:effectLst/>
                <a:latin typeface="Calibri"/>
                <a:ea typeface="Arial MT"/>
                <a:cs typeface="Arial MT"/>
              </a:rPr>
              <a:t> (</a:t>
            </a:r>
            <a:r>
              <a:rPr lang="en-US" sz="1800" dirty="0">
                <a:solidFill>
                  <a:srgbClr val="FF0000"/>
                </a:solidFill>
                <a:latin typeface="Calibri"/>
                <a:ea typeface="Arial MT"/>
                <a:cs typeface="Arial MT"/>
              </a:rPr>
              <a:t>a better</a:t>
            </a:r>
            <a:r>
              <a:rPr lang="en-US" sz="1800" dirty="0">
                <a:solidFill>
                  <a:srgbClr val="FF0000"/>
                </a:solidFill>
                <a:effectLst/>
                <a:latin typeface="Calibri"/>
                <a:ea typeface="Arial MT"/>
                <a:cs typeface="Arial MT"/>
              </a:rPr>
              <a:t> </a:t>
            </a:r>
            <a:r>
              <a:rPr lang="en-US" sz="1800" dirty="0">
                <a:solidFill>
                  <a:srgbClr val="FF0000"/>
                </a:solidFill>
                <a:latin typeface="Calibri"/>
                <a:ea typeface="Arial MT"/>
                <a:cs typeface="Arial MT"/>
              </a:rPr>
              <a:t>option would be if</a:t>
            </a:r>
            <a:r>
              <a:rPr lang="en-US" sz="1800" dirty="0">
                <a:solidFill>
                  <a:srgbClr val="FF0000"/>
                </a:solidFill>
                <a:effectLst/>
                <a:latin typeface="Calibri"/>
                <a:ea typeface="Arial MT"/>
                <a:cs typeface="Arial MT"/>
              </a:rPr>
              <a:t> you set your team group</a:t>
            </a:r>
            <a:r>
              <a:rPr lang="en-US" sz="1800" dirty="0">
                <a:solidFill>
                  <a:srgbClr val="FF0000"/>
                </a:solidFill>
                <a:latin typeface="Calibri"/>
                <a:ea typeface="Arial MT"/>
                <a:cs typeface="Arial MT"/>
              </a:rPr>
              <a:t> name</a:t>
            </a:r>
            <a:r>
              <a:rPr lang="en-US" sz="1800" dirty="0">
                <a:effectLst/>
                <a:latin typeface="Calibri"/>
                <a:ea typeface="Arial MT"/>
                <a:cs typeface="Arial MT"/>
              </a:rPr>
              <a:t>), the </a:t>
            </a:r>
            <a:r>
              <a:rPr lang="en-US" sz="1800" b="1" dirty="0">
                <a:effectLst/>
                <a:latin typeface="Calibri"/>
                <a:ea typeface="Arial MT"/>
                <a:cs typeface="Arial MT"/>
              </a:rPr>
              <a:t>broker contact email address</a:t>
            </a:r>
            <a:r>
              <a:rPr lang="en-US" sz="1800" dirty="0">
                <a:effectLst/>
                <a:latin typeface="Calibri"/>
                <a:ea typeface="Arial MT"/>
                <a:cs typeface="Arial MT"/>
              </a:rPr>
              <a:t> (</a:t>
            </a:r>
            <a:r>
              <a:rPr lang="en-US" sz="1800" dirty="0">
                <a:solidFill>
                  <a:srgbClr val="FF0000"/>
                </a:solidFill>
                <a:effectLst/>
                <a:latin typeface="Calibri"/>
                <a:ea typeface="Arial MT"/>
                <a:cs typeface="Arial MT"/>
              </a:rPr>
              <a:t>Team email address so </a:t>
            </a:r>
            <a:r>
              <a:rPr lang="en-US" sz="1800" dirty="0">
                <a:solidFill>
                  <a:srgbClr val="FF0000"/>
                </a:solidFill>
                <a:latin typeface="Calibri"/>
                <a:ea typeface="Arial MT"/>
                <a:cs typeface="Arial MT"/>
              </a:rPr>
              <a:t>that the</a:t>
            </a:r>
            <a:r>
              <a:rPr lang="en-US" sz="1800" dirty="0">
                <a:solidFill>
                  <a:srgbClr val="FF0000"/>
                </a:solidFill>
                <a:effectLst/>
                <a:latin typeface="Calibri"/>
                <a:ea typeface="Arial MT"/>
                <a:cs typeface="Arial MT"/>
              </a:rPr>
              <a:t> group can see all the emails</a:t>
            </a:r>
            <a:r>
              <a:rPr lang="en-US" sz="1800" dirty="0">
                <a:effectLst/>
                <a:latin typeface="Calibri"/>
                <a:ea typeface="Arial MT"/>
                <a:cs typeface="Arial MT"/>
              </a:rPr>
              <a:t>), the </a:t>
            </a:r>
            <a:r>
              <a:rPr lang="en-US" sz="1800" b="1" dirty="0">
                <a:effectLst/>
                <a:latin typeface="Calibri"/>
                <a:ea typeface="Arial MT"/>
                <a:cs typeface="Arial MT"/>
              </a:rPr>
              <a:t>ELD provider</a:t>
            </a:r>
            <a:r>
              <a:rPr lang="en-US" sz="1800" dirty="0">
                <a:effectLst/>
                <a:latin typeface="Calibri"/>
                <a:ea typeface="Arial MT"/>
                <a:cs typeface="Arial MT"/>
              </a:rPr>
              <a:t> (Motive, Samsara or other device), the </a:t>
            </a:r>
            <a:r>
              <a:rPr lang="en-US" sz="1800" b="1" dirty="0">
                <a:effectLst/>
                <a:latin typeface="Calibri"/>
                <a:ea typeface="Arial MT"/>
                <a:cs typeface="Arial MT"/>
              </a:rPr>
              <a:t>carrier contact name</a:t>
            </a:r>
            <a:r>
              <a:rPr lang="en-US" sz="1800" dirty="0">
                <a:effectLst/>
                <a:latin typeface="Calibri"/>
                <a:ea typeface="Arial MT"/>
                <a:cs typeface="Arial MT"/>
              </a:rPr>
              <a:t>, </a:t>
            </a:r>
            <a:r>
              <a:rPr lang="en-US" sz="1800" b="1" dirty="0">
                <a:effectLst/>
                <a:latin typeface="Calibri"/>
                <a:ea typeface="Arial MT"/>
                <a:cs typeface="Arial MT"/>
              </a:rPr>
              <a:t>the carrier Email</a:t>
            </a:r>
            <a:r>
              <a:rPr lang="en-US" sz="1800" dirty="0">
                <a:effectLst/>
                <a:latin typeface="Calibri"/>
                <a:ea typeface="Arial MT"/>
                <a:cs typeface="Arial MT"/>
              </a:rPr>
              <a:t>, </a:t>
            </a:r>
            <a:r>
              <a:rPr lang="en-US" sz="1800" b="1" dirty="0">
                <a:effectLst/>
                <a:latin typeface="Calibri"/>
                <a:ea typeface="Arial MT"/>
                <a:cs typeface="Arial MT"/>
              </a:rPr>
              <a:t>the Carrier company name</a:t>
            </a:r>
            <a:r>
              <a:rPr lang="en-US" sz="1800" dirty="0">
                <a:effectLst/>
                <a:latin typeface="Calibri"/>
                <a:ea typeface="Arial MT"/>
                <a:cs typeface="Arial MT"/>
              </a:rPr>
              <a:t>,</a:t>
            </a:r>
            <a:r>
              <a:rPr lang="en-US" sz="1800" dirty="0">
                <a:latin typeface="Calibri"/>
                <a:ea typeface="Arial MT"/>
                <a:cs typeface="Arial MT"/>
              </a:rPr>
              <a:t> it's </a:t>
            </a:r>
            <a:r>
              <a:rPr lang="en-US" sz="1800" dirty="0">
                <a:effectLst/>
                <a:latin typeface="Calibri"/>
                <a:ea typeface="Arial MT"/>
                <a:cs typeface="Arial MT"/>
              </a:rPr>
              <a:t>important to set the </a:t>
            </a:r>
            <a:r>
              <a:rPr lang="en-US" sz="1800" b="1" dirty="0">
                <a:effectLst/>
                <a:latin typeface="Calibri"/>
                <a:ea typeface="Arial MT"/>
                <a:cs typeface="Arial MT"/>
              </a:rPr>
              <a:t>MC#</a:t>
            </a:r>
            <a:r>
              <a:rPr lang="en-US" sz="1800" dirty="0">
                <a:effectLst/>
                <a:latin typeface="Calibri"/>
                <a:ea typeface="Arial MT"/>
                <a:cs typeface="Arial MT"/>
              </a:rPr>
              <a:t> and the </a:t>
            </a:r>
            <a:r>
              <a:rPr lang="en-US" sz="1800" b="1" dirty="0">
                <a:effectLst/>
                <a:latin typeface="Calibri"/>
                <a:ea typeface="Arial MT"/>
                <a:cs typeface="Arial MT"/>
              </a:rPr>
              <a:t>carrier phone</a:t>
            </a:r>
            <a:r>
              <a:rPr lang="en-US" sz="1800" b="1" dirty="0">
                <a:latin typeface="Calibri"/>
                <a:ea typeface="Arial MT"/>
                <a:cs typeface="Arial MT"/>
              </a:rPr>
              <a:t> number, </a:t>
            </a:r>
            <a:r>
              <a:rPr lang="en-US" sz="1800" dirty="0">
                <a:effectLst/>
                <a:latin typeface="Calibri"/>
                <a:ea typeface="Arial MT"/>
                <a:cs typeface="Arial MT"/>
              </a:rPr>
              <a:t>then click</a:t>
            </a:r>
            <a:r>
              <a:rPr lang="en-US" sz="1800" dirty="0">
                <a:latin typeface="Calibri"/>
                <a:ea typeface="Arial MT"/>
                <a:cs typeface="Arial MT"/>
              </a:rPr>
              <a:t> </a:t>
            </a:r>
            <a:r>
              <a:rPr lang="en-US" sz="1800" b="1" dirty="0">
                <a:effectLst/>
                <a:latin typeface="Calibri"/>
                <a:ea typeface="Arial MT"/>
                <a:cs typeface="Arial MT"/>
              </a:rPr>
              <a:t>submit.</a:t>
            </a:r>
            <a:endParaRPr lang="en-US" sz="1800" dirty="0">
              <a:effectLst/>
              <a:latin typeface="Calibri"/>
              <a:ea typeface="Arial MT"/>
              <a:cs typeface="Arial MT"/>
            </a:endParaRPr>
          </a:p>
          <a:p>
            <a:endParaRPr lang="en-US"/>
          </a:p>
        </p:txBody>
      </p:sp>
      <p:pic>
        <p:nvPicPr>
          <p:cNvPr id="4" name="Picture 3" descr="A screenshot of a computer&#10;&#10;Description automatically generated">
            <a:extLst>
              <a:ext uri="{FF2B5EF4-FFF2-40B4-BE49-F238E27FC236}">
                <a16:creationId xmlns:a16="http://schemas.microsoft.com/office/drawing/2014/main" id="{D1B2CE79-6D6D-E0F2-7236-76A6F26614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6080" y="1744825"/>
            <a:ext cx="5044694" cy="4833257"/>
          </a:xfrm>
          <a:prstGeom prst="rect">
            <a:avLst/>
          </a:prstGeom>
          <a:ln>
            <a:solidFill>
              <a:schemeClr val="tx1"/>
            </a:solidFill>
          </a:ln>
        </p:spPr>
      </p:pic>
    </p:spTree>
    <p:extLst>
      <p:ext uri="{BB962C8B-B14F-4D97-AF65-F5344CB8AC3E}">
        <p14:creationId xmlns:p14="http://schemas.microsoft.com/office/powerpoint/2010/main" val="1601724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234B1-7F33-E406-975E-1DBBE0F61340}"/>
              </a:ext>
            </a:extLst>
          </p:cNvPr>
          <p:cNvSpPr>
            <a:spLocks noGrp="1"/>
          </p:cNvSpPr>
          <p:nvPr>
            <p:ph idx="1"/>
          </p:nvPr>
        </p:nvSpPr>
        <p:spPr>
          <a:xfrm>
            <a:off x="838200" y="615819"/>
            <a:ext cx="10515600" cy="5561143"/>
          </a:xfrm>
        </p:spPr>
        <p:txBody>
          <a:bodyPr vert="horz" lIns="91440" tIns="45720" rIns="91440" bIns="45720" rtlCol="0" anchor="t">
            <a:normAutofit/>
          </a:bodyPr>
          <a:lstStyle/>
          <a:p>
            <a:pPr marL="0" indent="0">
              <a:buNone/>
            </a:pPr>
            <a:r>
              <a:rPr lang="en-US" sz="1800" dirty="0">
                <a:effectLst/>
                <a:latin typeface="Calibri"/>
                <a:ea typeface="Arial MT"/>
                <a:cs typeface="Arial MT"/>
              </a:rPr>
              <a:t>3. Carrier will receive an email like this, please tell </a:t>
            </a:r>
            <a:r>
              <a:rPr lang="en-US" sz="1800" dirty="0">
                <a:latin typeface="Calibri"/>
                <a:ea typeface="Arial MT"/>
                <a:cs typeface="Arial MT"/>
              </a:rPr>
              <a:t>them </a:t>
            </a:r>
            <a:r>
              <a:rPr lang="en-US" sz="1800" dirty="0">
                <a:effectLst/>
                <a:latin typeface="Calibri"/>
                <a:ea typeface="Arial MT"/>
                <a:cs typeface="Arial MT"/>
              </a:rPr>
              <a:t>to click on “Click here to set up ELD tracking.”</a:t>
            </a:r>
          </a:p>
          <a:p>
            <a:pPr marL="0" indent="0">
              <a:buNone/>
            </a:pPr>
            <a:endParaRPr lang="en-US"/>
          </a:p>
        </p:txBody>
      </p:sp>
      <p:pic>
        <p:nvPicPr>
          <p:cNvPr id="4" name="Picture 3" descr="A email with red text and black text&#10;&#10;Description automatically generated">
            <a:extLst>
              <a:ext uri="{FF2B5EF4-FFF2-40B4-BE49-F238E27FC236}">
                <a16:creationId xmlns:a16="http://schemas.microsoft.com/office/drawing/2014/main" id="{0250D0DC-441C-6AD7-2E62-7E6307B36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280" y="1159271"/>
            <a:ext cx="6264542" cy="4140516"/>
          </a:xfrm>
          <a:prstGeom prst="rect">
            <a:avLst/>
          </a:prstGeom>
        </p:spPr>
      </p:pic>
      <p:sp>
        <p:nvSpPr>
          <p:cNvPr id="5" name="Rectangle 4">
            <a:extLst>
              <a:ext uri="{FF2B5EF4-FFF2-40B4-BE49-F238E27FC236}">
                <a16:creationId xmlns:a16="http://schemas.microsoft.com/office/drawing/2014/main" id="{E4AF6EFC-3031-805E-22BE-08CB7CB522EA}"/>
              </a:ext>
            </a:extLst>
          </p:cNvPr>
          <p:cNvSpPr/>
          <p:nvPr/>
        </p:nvSpPr>
        <p:spPr>
          <a:xfrm>
            <a:off x="2948869" y="3095861"/>
            <a:ext cx="2154976" cy="33313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956645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B42F6A-D2F4-F34D-88A9-EF0CBB806855}"/>
              </a:ext>
            </a:extLst>
          </p:cNvPr>
          <p:cNvSpPr>
            <a:spLocks noGrp="1"/>
          </p:cNvSpPr>
          <p:nvPr>
            <p:ph idx="1"/>
          </p:nvPr>
        </p:nvSpPr>
        <p:spPr>
          <a:xfrm>
            <a:off x="838200" y="587829"/>
            <a:ext cx="10515600" cy="5589134"/>
          </a:xfrm>
        </p:spPr>
        <p:txBody>
          <a:bodyPr vert="horz" lIns="91440" tIns="45720" rIns="91440" bIns="45720" rtlCol="0" anchor="t">
            <a:normAutofit/>
          </a:bodyPr>
          <a:lstStyle/>
          <a:p>
            <a:pPr marL="0" marR="0" lvl="0" indent="0">
              <a:spcBef>
                <a:spcPts val="0"/>
              </a:spcBef>
              <a:spcAft>
                <a:spcPts val="0"/>
              </a:spcAft>
              <a:buNone/>
            </a:pPr>
            <a:r>
              <a:rPr lang="en-US" sz="1800" dirty="0">
                <a:effectLst/>
                <a:latin typeface="Calibri"/>
                <a:ea typeface="Arial MT"/>
                <a:cs typeface="Arial MT"/>
              </a:rPr>
              <a:t>4. The carrier will be redirected to the Trucker tools webpage.</a:t>
            </a:r>
          </a:p>
          <a:p>
            <a:pPr indent="0">
              <a:spcBef>
                <a:spcPts val="0"/>
              </a:spcBef>
              <a:buNone/>
            </a:pPr>
            <a:r>
              <a:rPr lang="en-US" sz="1800" dirty="0">
                <a:effectLst/>
                <a:latin typeface="Calibri"/>
                <a:ea typeface="Arial MT"/>
                <a:cs typeface="Arial MT"/>
              </a:rPr>
              <a:t>Please be aware that if the carrier has </a:t>
            </a:r>
            <a:r>
              <a:rPr lang="en-US" sz="1800" b="1" dirty="0">
                <a:effectLst/>
                <a:latin typeface="Calibri"/>
                <a:ea typeface="Arial MT"/>
                <a:cs typeface="Arial MT"/>
              </a:rPr>
              <a:t>Motive</a:t>
            </a:r>
            <a:r>
              <a:rPr lang="en-US" sz="1800" dirty="0">
                <a:effectLst/>
                <a:latin typeface="Calibri"/>
                <a:ea typeface="Arial MT"/>
                <a:cs typeface="Arial MT"/>
              </a:rPr>
              <a:t> or </a:t>
            </a:r>
            <a:r>
              <a:rPr lang="en-US" sz="1800" b="1" dirty="0">
                <a:effectLst/>
                <a:latin typeface="Calibri"/>
                <a:ea typeface="Arial MT"/>
                <a:cs typeface="Arial MT"/>
              </a:rPr>
              <a:t>Samsara</a:t>
            </a:r>
            <a:r>
              <a:rPr lang="en-US" sz="1800" dirty="0">
                <a:effectLst/>
                <a:latin typeface="Calibri"/>
                <a:ea typeface="Arial MT"/>
                <a:cs typeface="Arial MT"/>
              </a:rPr>
              <a:t> as ELD providers, they will need all the information required given by the provider at the moment of the setup, specific information such as codes or numbers for the profile. If the driver is setting up for the first time, please tell </a:t>
            </a:r>
            <a:r>
              <a:rPr lang="en-US" sz="1800" dirty="0">
                <a:latin typeface="Calibri"/>
                <a:ea typeface="Arial MT"/>
                <a:cs typeface="Arial MT"/>
              </a:rPr>
              <a:t>them </a:t>
            </a:r>
            <a:r>
              <a:rPr lang="en-US" sz="1800" dirty="0">
                <a:effectLst/>
                <a:latin typeface="Calibri"/>
                <a:ea typeface="Arial MT"/>
                <a:cs typeface="Arial MT"/>
              </a:rPr>
              <a:t>to click on Connect now </a:t>
            </a:r>
            <a:r>
              <a:rPr lang="en-US" sz="1800" dirty="0">
                <a:latin typeface="Calibri"/>
                <a:ea typeface="Arial MT"/>
                <a:cs typeface="Arial MT"/>
              </a:rPr>
              <a:t>and </a:t>
            </a:r>
            <a:r>
              <a:rPr lang="en-US" sz="1800" dirty="0">
                <a:effectLst/>
                <a:latin typeface="Calibri"/>
                <a:ea typeface="Arial MT"/>
                <a:cs typeface="Arial MT"/>
              </a:rPr>
              <a:t>“</a:t>
            </a:r>
            <a:r>
              <a:rPr lang="en-US" sz="1800" b="1" dirty="0">
                <a:effectLst/>
                <a:latin typeface="Calibri"/>
                <a:ea typeface="Arial MT"/>
                <a:cs typeface="Arial MT"/>
              </a:rPr>
              <a:t>use different provider.</a:t>
            </a:r>
            <a:r>
              <a:rPr lang="en-US" sz="1800" dirty="0">
                <a:effectLst/>
                <a:latin typeface="Calibri"/>
                <a:ea typeface="Arial MT"/>
                <a:cs typeface="Arial MT"/>
              </a:rPr>
              <a:t>”</a:t>
            </a:r>
          </a:p>
          <a:p>
            <a:endParaRPr lang="en-US"/>
          </a:p>
        </p:txBody>
      </p:sp>
      <p:pic>
        <p:nvPicPr>
          <p:cNvPr id="4" name="Picture 3" descr="A screenshot of a web page&#10;&#10;Description automatically generated">
            <a:extLst>
              <a:ext uri="{FF2B5EF4-FFF2-40B4-BE49-F238E27FC236}">
                <a16:creationId xmlns:a16="http://schemas.microsoft.com/office/drawing/2014/main" id="{7EB80CA6-E5F9-155D-878B-8AC3C19C8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719" y="2229588"/>
            <a:ext cx="7749228" cy="3779325"/>
          </a:xfrm>
          <a:prstGeom prst="rect">
            <a:avLst/>
          </a:prstGeom>
          <a:ln>
            <a:solidFill>
              <a:schemeClr val="tx1"/>
            </a:solidFill>
          </a:ln>
        </p:spPr>
      </p:pic>
      <p:sp>
        <p:nvSpPr>
          <p:cNvPr id="5" name="Rectangle 4">
            <a:extLst>
              <a:ext uri="{FF2B5EF4-FFF2-40B4-BE49-F238E27FC236}">
                <a16:creationId xmlns:a16="http://schemas.microsoft.com/office/drawing/2014/main" id="{FB6EB5BD-3F3F-4F5B-382A-E13C6F54A4C6}"/>
              </a:ext>
            </a:extLst>
          </p:cNvPr>
          <p:cNvSpPr/>
          <p:nvPr/>
        </p:nvSpPr>
        <p:spPr>
          <a:xfrm>
            <a:off x="6564914" y="3951837"/>
            <a:ext cx="2065901" cy="17678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75042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454CBA-35BB-A4A1-2F26-7C078F09A6E3}"/>
              </a:ext>
            </a:extLst>
          </p:cNvPr>
          <p:cNvSpPr>
            <a:spLocks noGrp="1"/>
          </p:cNvSpPr>
          <p:nvPr>
            <p:ph idx="1"/>
          </p:nvPr>
        </p:nvSpPr>
        <p:spPr>
          <a:xfrm>
            <a:off x="838200" y="531845"/>
            <a:ext cx="10515600" cy="5645118"/>
          </a:xfrm>
        </p:spPr>
        <p:txBody>
          <a:bodyPr vert="horz" lIns="91440" tIns="45720" rIns="91440" bIns="45720" rtlCol="0" anchor="t">
            <a:normAutofit/>
          </a:bodyPr>
          <a:lstStyle/>
          <a:p>
            <a:pPr marL="0" indent="0">
              <a:buNone/>
            </a:pPr>
            <a:r>
              <a:rPr lang="en-US" sz="1800" dirty="0">
                <a:effectLst/>
                <a:latin typeface="Calibri"/>
                <a:ea typeface="Arial MT"/>
                <a:cs typeface="Arial MT"/>
              </a:rPr>
              <a:t>5. After</a:t>
            </a:r>
            <a:r>
              <a:rPr lang="en-US" sz="1800" dirty="0">
                <a:latin typeface="Calibri"/>
                <a:ea typeface="Arial MT"/>
                <a:cs typeface="Arial MT"/>
              </a:rPr>
              <a:t> the carrier</a:t>
            </a:r>
            <a:r>
              <a:rPr lang="en-US" sz="1800" dirty="0">
                <a:effectLst/>
                <a:latin typeface="Calibri"/>
                <a:ea typeface="Arial MT"/>
                <a:cs typeface="Arial MT"/>
              </a:rPr>
              <a:t> </a:t>
            </a:r>
            <a:r>
              <a:rPr lang="en-US" sz="1800" dirty="0">
                <a:latin typeface="Calibri"/>
                <a:ea typeface="Arial MT"/>
                <a:cs typeface="Arial MT"/>
              </a:rPr>
              <a:t>clicks</a:t>
            </a:r>
            <a:r>
              <a:rPr lang="en-US" sz="1800" dirty="0">
                <a:effectLst/>
                <a:latin typeface="Calibri"/>
                <a:ea typeface="Arial MT"/>
                <a:cs typeface="Arial MT"/>
              </a:rPr>
              <a:t> on </a:t>
            </a:r>
            <a:r>
              <a:rPr lang="en-US" sz="1800" dirty="0">
                <a:latin typeface="Calibri"/>
                <a:ea typeface="Arial MT"/>
                <a:cs typeface="Arial MT"/>
              </a:rPr>
              <a:t>"</a:t>
            </a:r>
            <a:r>
              <a:rPr lang="en-US" sz="1800" dirty="0">
                <a:effectLst/>
                <a:latin typeface="Calibri"/>
                <a:ea typeface="Arial MT"/>
                <a:cs typeface="Arial MT"/>
              </a:rPr>
              <a:t>Connect </a:t>
            </a:r>
            <a:r>
              <a:rPr lang="en-US" sz="1800" dirty="0">
                <a:latin typeface="Calibri"/>
                <a:ea typeface="Arial MT"/>
                <a:cs typeface="Arial MT"/>
              </a:rPr>
              <a:t>Now",</a:t>
            </a:r>
            <a:r>
              <a:rPr lang="en-US" sz="1800" dirty="0">
                <a:effectLst/>
                <a:latin typeface="Calibri"/>
                <a:ea typeface="Arial MT"/>
                <a:cs typeface="Arial MT"/>
              </a:rPr>
              <a:t> </a:t>
            </a:r>
            <a:r>
              <a:rPr lang="en-US" sz="1800" dirty="0">
                <a:latin typeface="Calibri"/>
                <a:ea typeface="Arial MT"/>
                <a:cs typeface="Arial MT"/>
              </a:rPr>
              <a:t>they will</a:t>
            </a:r>
            <a:r>
              <a:rPr lang="en-US" sz="1800" dirty="0">
                <a:effectLst/>
                <a:latin typeface="Calibri"/>
                <a:ea typeface="Arial MT"/>
                <a:cs typeface="Arial MT"/>
              </a:rPr>
              <a:t> be redirected to fill in the information to set </a:t>
            </a:r>
            <a:r>
              <a:rPr lang="en-US" sz="1800" dirty="0">
                <a:latin typeface="Calibri"/>
                <a:ea typeface="Arial MT"/>
                <a:cs typeface="Arial MT"/>
              </a:rPr>
              <a:t>their</a:t>
            </a:r>
            <a:r>
              <a:rPr lang="en-US" sz="1800" dirty="0">
                <a:effectLst/>
                <a:latin typeface="Calibri"/>
                <a:ea typeface="Arial MT"/>
                <a:cs typeface="Arial MT"/>
              </a:rPr>
              <a:t> profile and continue to track as ELD. (Please remember to let the carrier </a:t>
            </a:r>
            <a:r>
              <a:rPr lang="en-US" sz="1800" dirty="0">
                <a:latin typeface="Calibri"/>
                <a:ea typeface="Arial MT"/>
                <a:cs typeface="Arial MT"/>
              </a:rPr>
              <a:t>know</a:t>
            </a:r>
            <a:r>
              <a:rPr lang="en-US" sz="1800" dirty="0">
                <a:effectLst/>
                <a:latin typeface="Calibri"/>
                <a:ea typeface="Arial MT"/>
                <a:cs typeface="Arial MT"/>
              </a:rPr>
              <a:t> about setting “</a:t>
            </a:r>
            <a:r>
              <a:rPr lang="en-US" sz="1800" b="1" dirty="0">
                <a:effectLst/>
                <a:latin typeface="Calibri"/>
                <a:ea typeface="Arial MT"/>
                <a:cs typeface="Arial MT"/>
              </a:rPr>
              <a:t>BROKER REQUEST</a:t>
            </a:r>
            <a:r>
              <a:rPr lang="en-US" sz="1800" dirty="0">
                <a:effectLst/>
                <a:latin typeface="Calibri"/>
                <a:ea typeface="Arial MT"/>
                <a:cs typeface="Arial MT"/>
              </a:rPr>
              <a:t>” on the Load source part of the information)</a:t>
            </a:r>
          </a:p>
          <a:p>
            <a:pPr marL="0" indent="0">
              <a:buNone/>
            </a:pPr>
            <a:endParaRPr lang="en-US"/>
          </a:p>
        </p:txBody>
      </p:sp>
      <p:pic>
        <p:nvPicPr>
          <p:cNvPr id="4" name="Picture 3" descr="A screenshot of a computer&#10;&#10;Description automatically generated">
            <a:extLst>
              <a:ext uri="{FF2B5EF4-FFF2-40B4-BE49-F238E27FC236}">
                <a16:creationId xmlns:a16="http://schemas.microsoft.com/office/drawing/2014/main" id="{1F7C7D0B-CFE5-8551-9E61-DB79BB02B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711" y="2069378"/>
            <a:ext cx="7959371" cy="4182628"/>
          </a:xfrm>
          <a:prstGeom prst="rect">
            <a:avLst/>
          </a:prstGeom>
          <a:ln>
            <a:solidFill>
              <a:schemeClr val="tx1"/>
            </a:solidFill>
          </a:ln>
        </p:spPr>
      </p:pic>
      <p:sp>
        <p:nvSpPr>
          <p:cNvPr id="5" name="Rectangle 4">
            <a:extLst>
              <a:ext uri="{FF2B5EF4-FFF2-40B4-BE49-F238E27FC236}">
                <a16:creationId xmlns:a16="http://schemas.microsoft.com/office/drawing/2014/main" id="{93970CE7-C6F6-D41A-6419-5BACC90E3F8A}"/>
              </a:ext>
            </a:extLst>
          </p:cNvPr>
          <p:cNvSpPr/>
          <p:nvPr/>
        </p:nvSpPr>
        <p:spPr>
          <a:xfrm>
            <a:off x="5562418" y="4592281"/>
            <a:ext cx="3609573" cy="68884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597612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9130E8-41DE-EDCC-A4FE-5DE85D3A0F15}"/>
              </a:ext>
            </a:extLst>
          </p:cNvPr>
          <p:cNvSpPr>
            <a:spLocks noGrp="1"/>
          </p:cNvSpPr>
          <p:nvPr>
            <p:ph idx="1"/>
          </p:nvPr>
        </p:nvSpPr>
        <p:spPr>
          <a:xfrm>
            <a:off x="707571" y="1343608"/>
            <a:ext cx="10515600" cy="4338832"/>
          </a:xfrm>
        </p:spPr>
        <p:txBody>
          <a:bodyPr vert="horz" lIns="91440" tIns="45720" rIns="91440" bIns="45720" rtlCol="0" anchor="t">
            <a:normAutofit/>
          </a:bodyPr>
          <a:lstStyle/>
          <a:p>
            <a:pPr marL="0" indent="0">
              <a:buNone/>
            </a:pPr>
            <a:r>
              <a:rPr lang="en-US" sz="1800" dirty="0">
                <a:effectLst/>
                <a:latin typeface="Calibri"/>
                <a:ea typeface="Arial MT"/>
                <a:cs typeface="Arial MT"/>
              </a:rPr>
              <a:t>6. </a:t>
            </a:r>
            <a:r>
              <a:rPr lang="en-US" sz="1800" dirty="0">
                <a:latin typeface="Calibri"/>
                <a:ea typeface="Arial MT"/>
                <a:cs typeface="Arial MT"/>
              </a:rPr>
              <a:t>Once</a:t>
            </a:r>
            <a:r>
              <a:rPr lang="en-US" sz="1800" dirty="0">
                <a:effectLst/>
                <a:latin typeface="Calibri"/>
                <a:ea typeface="Arial MT"/>
                <a:cs typeface="Arial MT"/>
              </a:rPr>
              <a:t> </a:t>
            </a:r>
            <a:r>
              <a:rPr lang="en-US" sz="1800" dirty="0">
                <a:latin typeface="Calibri"/>
                <a:ea typeface="Arial MT"/>
                <a:cs typeface="Arial MT"/>
              </a:rPr>
              <a:t>the </a:t>
            </a:r>
            <a:r>
              <a:rPr lang="en-US" sz="1800" dirty="0">
                <a:effectLst/>
                <a:latin typeface="Calibri"/>
                <a:ea typeface="Arial MT"/>
                <a:cs typeface="Arial MT"/>
              </a:rPr>
              <a:t>process</a:t>
            </a:r>
            <a:r>
              <a:rPr lang="en-US" sz="1800" dirty="0">
                <a:latin typeface="Calibri"/>
                <a:ea typeface="Arial MT"/>
                <a:cs typeface="Arial MT"/>
              </a:rPr>
              <a:t> has been completed</a:t>
            </a:r>
            <a:r>
              <a:rPr lang="en-US" sz="1800" dirty="0">
                <a:effectLst/>
                <a:latin typeface="Calibri"/>
                <a:ea typeface="Arial MT"/>
                <a:cs typeface="Arial MT"/>
              </a:rPr>
              <a:t>, </a:t>
            </a:r>
            <a:r>
              <a:rPr lang="en-US" sz="1800" dirty="0">
                <a:latin typeface="Calibri"/>
                <a:ea typeface="Arial MT"/>
                <a:cs typeface="Arial MT"/>
              </a:rPr>
              <a:t>on</a:t>
            </a:r>
            <a:r>
              <a:rPr lang="en-US" sz="1800" dirty="0">
                <a:effectLst/>
                <a:latin typeface="Calibri"/>
                <a:ea typeface="Arial MT"/>
                <a:cs typeface="Arial MT"/>
              </a:rPr>
              <a:t> the Trucker tools </a:t>
            </a:r>
            <a:r>
              <a:rPr lang="en-US" sz="1800" dirty="0">
                <a:latin typeface="Calibri"/>
                <a:ea typeface="Arial MT"/>
                <a:cs typeface="Arial MT"/>
              </a:rPr>
              <a:t>portal in McLeod, you</a:t>
            </a:r>
            <a:r>
              <a:rPr lang="en-US" sz="1800" dirty="0">
                <a:effectLst/>
                <a:latin typeface="Calibri"/>
                <a:ea typeface="Arial MT"/>
                <a:cs typeface="Arial MT"/>
              </a:rPr>
              <a:t> will have to click on “Change to ELD tracking.”</a:t>
            </a:r>
          </a:p>
          <a:p>
            <a:pPr marL="0" indent="0">
              <a:buNone/>
            </a:pPr>
            <a:endParaRPr lang="en-US" sz="1800">
              <a:latin typeface="Calibri" panose="020F0502020204030204" pitchFamily="34" charset="0"/>
              <a:ea typeface="Arial MT"/>
              <a:cs typeface="Arial MT"/>
            </a:endParaRPr>
          </a:p>
          <a:p>
            <a:pPr marL="0" indent="0">
              <a:buNone/>
            </a:pPr>
            <a:endParaRPr lang="en-US" sz="1800">
              <a:effectLst/>
              <a:latin typeface="Calibri" panose="020F0502020204030204" pitchFamily="34" charset="0"/>
              <a:ea typeface="Arial MT"/>
              <a:cs typeface="Arial MT"/>
            </a:endParaRPr>
          </a:p>
          <a:p>
            <a:pPr marL="0" indent="0">
              <a:buNone/>
            </a:pPr>
            <a:endParaRPr lang="en-US" sz="1800">
              <a:latin typeface="Calibri" panose="020F0502020204030204" pitchFamily="34" charset="0"/>
              <a:ea typeface="Arial MT"/>
              <a:cs typeface="Arial MT"/>
            </a:endParaRPr>
          </a:p>
          <a:p>
            <a:pPr marL="0" indent="0">
              <a:buNone/>
            </a:pPr>
            <a:endParaRPr lang="en-US" sz="1800">
              <a:effectLst/>
              <a:latin typeface="Calibri" panose="020F0502020204030204" pitchFamily="34" charset="0"/>
              <a:ea typeface="Arial MT"/>
              <a:cs typeface="Arial MT"/>
            </a:endParaRPr>
          </a:p>
          <a:p>
            <a:pPr marL="0" indent="0">
              <a:buNone/>
            </a:pPr>
            <a:endParaRPr lang="en-US" sz="1800">
              <a:latin typeface="Calibri" panose="020F0502020204030204" pitchFamily="34" charset="0"/>
              <a:ea typeface="Arial MT"/>
              <a:cs typeface="Arial MT"/>
            </a:endParaRPr>
          </a:p>
          <a:p>
            <a:pPr marL="0" indent="0">
              <a:buNone/>
            </a:pPr>
            <a:endParaRPr lang="en-US" sz="1800">
              <a:latin typeface="Calibri" panose="020F0502020204030204" pitchFamily="34" charset="0"/>
              <a:ea typeface="Arial MT"/>
              <a:cs typeface="Arial MT"/>
            </a:endParaRPr>
          </a:p>
          <a:p>
            <a:pPr marL="0" indent="0">
              <a:buNone/>
            </a:pPr>
            <a:endParaRPr lang="en-US" sz="1800">
              <a:effectLst/>
              <a:latin typeface="Arial MT"/>
              <a:ea typeface="Arial MT"/>
              <a:cs typeface="Arial MT"/>
            </a:endParaRPr>
          </a:p>
          <a:p>
            <a:endParaRPr lang="en-US"/>
          </a:p>
        </p:txBody>
      </p:sp>
      <p:pic>
        <p:nvPicPr>
          <p:cNvPr id="4" name="Picture 3" descr="A screenshot of a phone&#10;&#10;Description automatically generated">
            <a:extLst>
              <a:ext uri="{FF2B5EF4-FFF2-40B4-BE49-F238E27FC236}">
                <a16:creationId xmlns:a16="http://schemas.microsoft.com/office/drawing/2014/main" id="{F7D9D67B-37AF-0ADE-4697-8D1FEF751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571" y="2675856"/>
            <a:ext cx="7823575" cy="1858822"/>
          </a:xfrm>
          <a:prstGeom prst="rect">
            <a:avLst/>
          </a:prstGeom>
          <a:ln>
            <a:solidFill>
              <a:schemeClr val="tx1"/>
            </a:solidFill>
          </a:ln>
        </p:spPr>
      </p:pic>
      <p:sp>
        <p:nvSpPr>
          <p:cNvPr id="5" name="Rectangle 4">
            <a:extLst>
              <a:ext uri="{FF2B5EF4-FFF2-40B4-BE49-F238E27FC236}">
                <a16:creationId xmlns:a16="http://schemas.microsoft.com/office/drawing/2014/main" id="{9FC9710E-2C57-3A4A-5722-52B9406F9ED9}"/>
              </a:ext>
            </a:extLst>
          </p:cNvPr>
          <p:cNvSpPr/>
          <p:nvPr/>
        </p:nvSpPr>
        <p:spPr>
          <a:xfrm>
            <a:off x="6722991" y="3513024"/>
            <a:ext cx="2346364" cy="37784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71000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26C81-8175-25F1-982F-F05B892D8121}"/>
              </a:ext>
            </a:extLst>
          </p:cNvPr>
          <p:cNvSpPr>
            <a:spLocks noGrp="1"/>
          </p:cNvSpPr>
          <p:nvPr>
            <p:ph type="title"/>
          </p:nvPr>
        </p:nvSpPr>
        <p:spPr/>
        <p:txBody>
          <a:bodyPr>
            <a:noAutofit/>
          </a:bodyPr>
          <a:lstStyle/>
          <a:p>
            <a:r>
              <a:rPr lang="en-US" sz="2400" dirty="0">
                <a:effectLst/>
                <a:latin typeface="+mn-lt"/>
                <a:ea typeface="Arial MT"/>
                <a:cs typeface="Arial MT"/>
              </a:rPr>
              <a:t>7. You will be able to see this window, If </a:t>
            </a:r>
            <a:r>
              <a:rPr lang="en-US" sz="2400" dirty="0">
                <a:latin typeface="+mn-lt"/>
                <a:ea typeface="Arial MT"/>
                <a:cs typeface="Arial MT"/>
              </a:rPr>
              <a:t>you see a</a:t>
            </a:r>
            <a:r>
              <a:rPr lang="en-US" sz="2400" dirty="0">
                <a:effectLst/>
                <a:latin typeface="+mn-lt"/>
                <a:ea typeface="Arial MT"/>
                <a:cs typeface="Arial MT"/>
              </a:rPr>
              <a:t> Green</a:t>
            </a:r>
            <a:r>
              <a:rPr lang="en-US" sz="2400" dirty="0">
                <a:latin typeface="+mn-lt"/>
                <a:ea typeface="Arial MT"/>
                <a:cs typeface="Arial MT"/>
              </a:rPr>
              <a:t> checkmark</a:t>
            </a:r>
            <a:r>
              <a:rPr lang="en-US" sz="2400" dirty="0">
                <a:effectLst/>
                <a:latin typeface="+mn-lt"/>
                <a:ea typeface="Arial MT"/>
                <a:cs typeface="Arial MT"/>
              </a:rPr>
              <a:t>, you only must ask for the trailer and truck number and set the MC, click on submit and the change will be made. Wait around 10 min to see the tracking working properly at McLeod. </a:t>
            </a:r>
            <a:br>
              <a:rPr lang="en-US" sz="2400" dirty="0">
                <a:effectLst/>
                <a:latin typeface="+mn-lt"/>
                <a:ea typeface="Arial MT"/>
                <a:cs typeface="Arial MT"/>
              </a:rPr>
            </a:br>
            <a:endParaRPr lang="en-US" sz="2400">
              <a:latin typeface="+mn-lt"/>
            </a:endParaRPr>
          </a:p>
        </p:txBody>
      </p:sp>
      <p:sp>
        <p:nvSpPr>
          <p:cNvPr id="5" name="Text Placeholder 4">
            <a:extLst>
              <a:ext uri="{FF2B5EF4-FFF2-40B4-BE49-F238E27FC236}">
                <a16:creationId xmlns:a16="http://schemas.microsoft.com/office/drawing/2014/main" id="{21CD63FB-7CD2-5789-ACA2-8458B1ED1D97}"/>
              </a:ext>
            </a:extLst>
          </p:cNvPr>
          <p:cNvSpPr>
            <a:spLocks noGrp="1"/>
          </p:cNvSpPr>
          <p:nvPr>
            <p:ph type="body" idx="1"/>
          </p:nvPr>
        </p:nvSpPr>
        <p:spPr/>
        <p:txBody>
          <a:bodyPr/>
          <a:lstStyle/>
          <a:p>
            <a:pPr algn="ctr"/>
            <a:r>
              <a:rPr lang="en-US" sz="1800">
                <a:effectLst/>
                <a:latin typeface="Arial MT"/>
                <a:ea typeface="Arial MT"/>
                <a:cs typeface="Arial MT"/>
              </a:rPr>
              <a:t>NOT READY TO USE ELD</a:t>
            </a:r>
          </a:p>
          <a:p>
            <a:pPr algn="ctr"/>
            <a:endParaRPr lang="en-US"/>
          </a:p>
        </p:txBody>
      </p:sp>
      <p:sp>
        <p:nvSpPr>
          <p:cNvPr id="7" name="Text Placeholder 6">
            <a:extLst>
              <a:ext uri="{FF2B5EF4-FFF2-40B4-BE49-F238E27FC236}">
                <a16:creationId xmlns:a16="http://schemas.microsoft.com/office/drawing/2014/main" id="{0B263E2E-20EF-26AE-E2B1-0A818FC6F809}"/>
              </a:ext>
            </a:extLst>
          </p:cNvPr>
          <p:cNvSpPr>
            <a:spLocks noGrp="1"/>
          </p:cNvSpPr>
          <p:nvPr>
            <p:ph type="body" sz="quarter" idx="3"/>
          </p:nvPr>
        </p:nvSpPr>
        <p:spPr/>
        <p:txBody>
          <a:bodyPr/>
          <a:lstStyle/>
          <a:p>
            <a:pPr algn="ctr"/>
            <a:r>
              <a:rPr lang="en-US" sz="1800">
                <a:effectLst/>
                <a:latin typeface="Arial MT"/>
                <a:ea typeface="Arial MT"/>
                <a:cs typeface="Arial MT"/>
              </a:rPr>
              <a:t>READY TO USE ELD</a:t>
            </a:r>
          </a:p>
          <a:p>
            <a:pPr algn="ctr"/>
            <a:endParaRPr lang="en-US"/>
          </a:p>
        </p:txBody>
      </p:sp>
      <p:pic>
        <p:nvPicPr>
          <p:cNvPr id="9" name="Picture 8" descr="A screenshot of a computer&#10;&#10;Description automatically generated">
            <a:extLst>
              <a:ext uri="{FF2B5EF4-FFF2-40B4-BE49-F238E27FC236}">
                <a16:creationId xmlns:a16="http://schemas.microsoft.com/office/drawing/2014/main" id="{DF95919E-7B4F-FD6E-5B17-AAA69E120240}"/>
              </a:ext>
            </a:extLst>
          </p:cNvPr>
          <p:cNvPicPr>
            <a:picLocks noChangeAspect="1"/>
          </p:cNvPicPr>
          <p:nvPr/>
        </p:nvPicPr>
        <p:blipFill rotWithShape="1">
          <a:blip r:embed="rId2">
            <a:extLst>
              <a:ext uri="{28A0092B-C50C-407E-A947-70E740481C1C}">
                <a14:useLocalDpi xmlns:a14="http://schemas.microsoft.com/office/drawing/2010/main" val="0"/>
              </a:ext>
            </a:extLst>
          </a:blip>
          <a:srcRect l="1853" t="1173" r="2145" b="1796"/>
          <a:stretch/>
        </p:blipFill>
        <p:spPr bwMode="auto">
          <a:xfrm>
            <a:off x="2055009" y="2052930"/>
            <a:ext cx="2880749" cy="4599992"/>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0" name="Picture 9" descr="A screenshot of a login box&#10;&#10;Description automatically generated">
            <a:extLst>
              <a:ext uri="{FF2B5EF4-FFF2-40B4-BE49-F238E27FC236}">
                <a16:creationId xmlns:a16="http://schemas.microsoft.com/office/drawing/2014/main" id="{A3A86605-21B6-22CD-FEB8-95101F351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244" y="2052930"/>
            <a:ext cx="2921974" cy="4599992"/>
          </a:xfrm>
          <a:prstGeom prst="rect">
            <a:avLst/>
          </a:prstGeom>
          <a:ln>
            <a:solidFill>
              <a:schemeClr val="tx1"/>
            </a:solidFill>
          </a:ln>
        </p:spPr>
      </p:pic>
    </p:spTree>
    <p:extLst>
      <p:ext uri="{BB962C8B-B14F-4D97-AF65-F5344CB8AC3E}">
        <p14:creationId xmlns:p14="http://schemas.microsoft.com/office/powerpoint/2010/main" val="3638871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859BF3-C9DE-FB99-BC16-52EFA8495318}"/>
              </a:ext>
            </a:extLst>
          </p:cNvPr>
          <p:cNvSpPr>
            <a:spLocks noGrp="1"/>
          </p:cNvSpPr>
          <p:nvPr>
            <p:ph type="title"/>
          </p:nvPr>
        </p:nvSpPr>
        <p:spPr/>
        <p:txBody>
          <a:bodyPr>
            <a:normAutofit/>
          </a:bodyPr>
          <a:lstStyle/>
          <a:p>
            <a:pPr algn="ctr"/>
            <a:r>
              <a:rPr lang="en-US" sz="4000">
                <a:effectLst/>
                <a:latin typeface="+mn-lt"/>
                <a:ea typeface="Arial MT"/>
              </a:rPr>
              <a:t>Send link for the Load Track</a:t>
            </a:r>
            <a:endParaRPr lang="en-US" sz="4000">
              <a:latin typeface="+mn-lt"/>
            </a:endParaRPr>
          </a:p>
        </p:txBody>
      </p:sp>
      <p:sp>
        <p:nvSpPr>
          <p:cNvPr id="8" name="Content Placeholder 7">
            <a:extLst>
              <a:ext uri="{FF2B5EF4-FFF2-40B4-BE49-F238E27FC236}">
                <a16:creationId xmlns:a16="http://schemas.microsoft.com/office/drawing/2014/main" id="{3714E9E9-62A6-102E-5239-D3B373D6BDAB}"/>
              </a:ext>
            </a:extLst>
          </p:cNvPr>
          <p:cNvSpPr>
            <a:spLocks noGrp="1"/>
          </p:cNvSpPr>
          <p:nvPr>
            <p:ph idx="1"/>
          </p:nvPr>
        </p:nvSpPr>
        <p:spPr/>
        <p:txBody>
          <a:bodyPr/>
          <a:lstStyle/>
          <a:p>
            <a:pPr marL="0" indent="0">
              <a:buNone/>
            </a:pPr>
            <a:r>
              <a:rPr lang="en-US" sz="1800">
                <a:effectLst/>
                <a:latin typeface="Calibri" panose="020F0502020204030204" pitchFamily="34" charset="0"/>
                <a:ea typeface="Arial MT"/>
                <a:cs typeface="Arial MT"/>
              </a:rPr>
              <a:t>Double</a:t>
            </a:r>
            <a:r>
              <a:rPr lang="en-US" sz="1800" spc="-20">
                <a:effectLst/>
                <a:latin typeface="Calibri" panose="020F0502020204030204" pitchFamily="34" charset="0"/>
                <a:ea typeface="Arial MT"/>
                <a:cs typeface="Arial MT"/>
              </a:rPr>
              <a:t> </a:t>
            </a:r>
            <a:r>
              <a:rPr lang="en-US" sz="1800">
                <a:effectLst/>
                <a:latin typeface="Calibri" panose="020F0502020204030204" pitchFamily="34" charset="0"/>
                <a:ea typeface="Arial MT"/>
                <a:cs typeface="Arial MT"/>
              </a:rPr>
              <a:t>click</a:t>
            </a:r>
            <a:r>
              <a:rPr lang="en-US" sz="1800" spc="-10">
                <a:effectLst/>
                <a:latin typeface="Calibri" panose="020F0502020204030204" pitchFamily="34" charset="0"/>
                <a:ea typeface="Arial MT"/>
                <a:cs typeface="Arial MT"/>
              </a:rPr>
              <a:t> </a:t>
            </a:r>
            <a:r>
              <a:rPr lang="en-US" sz="1800">
                <a:effectLst/>
                <a:latin typeface="Calibri" panose="020F0502020204030204" pitchFamily="34" charset="0"/>
                <a:ea typeface="Arial MT"/>
                <a:cs typeface="Arial MT"/>
              </a:rPr>
              <a:t>on</a:t>
            </a:r>
            <a:r>
              <a:rPr lang="en-US" sz="1800" spc="-25">
                <a:effectLst/>
                <a:latin typeface="Calibri" panose="020F0502020204030204" pitchFamily="34" charset="0"/>
                <a:ea typeface="Arial MT"/>
                <a:cs typeface="Arial MT"/>
              </a:rPr>
              <a:t> </a:t>
            </a:r>
            <a:r>
              <a:rPr lang="en-US" sz="1800">
                <a:effectLst/>
                <a:latin typeface="Calibri" panose="020F0502020204030204" pitchFamily="34" charset="0"/>
                <a:ea typeface="Arial MT"/>
                <a:cs typeface="Arial MT"/>
              </a:rPr>
              <a:t>the</a:t>
            </a:r>
            <a:r>
              <a:rPr lang="en-US" sz="1800" spc="-10">
                <a:effectLst/>
                <a:latin typeface="Calibri" panose="020F0502020204030204" pitchFamily="34" charset="0"/>
                <a:ea typeface="Arial MT"/>
                <a:cs typeface="Arial MT"/>
              </a:rPr>
              <a:t> </a:t>
            </a:r>
            <a:r>
              <a:rPr lang="en-US" sz="1800">
                <a:effectLst/>
                <a:latin typeface="Calibri" panose="020F0502020204030204" pitchFamily="34" charset="0"/>
                <a:ea typeface="Arial MT"/>
                <a:cs typeface="Arial MT"/>
              </a:rPr>
              <a:t>empty</a:t>
            </a:r>
            <a:r>
              <a:rPr lang="en-US" sz="1800" spc="-15">
                <a:effectLst/>
                <a:latin typeface="Calibri" panose="020F0502020204030204" pitchFamily="34" charset="0"/>
                <a:ea typeface="Arial MT"/>
                <a:cs typeface="Arial MT"/>
              </a:rPr>
              <a:t> </a:t>
            </a:r>
            <a:r>
              <a:rPr lang="en-US" sz="1800">
                <a:effectLst/>
                <a:latin typeface="Calibri" panose="020F0502020204030204" pitchFamily="34" charset="0"/>
                <a:ea typeface="Arial MT"/>
                <a:cs typeface="Arial MT"/>
              </a:rPr>
              <a:t>space</a:t>
            </a:r>
            <a:r>
              <a:rPr lang="en-US" sz="1800" spc="-10">
                <a:effectLst/>
                <a:latin typeface="Calibri" panose="020F0502020204030204" pitchFamily="34" charset="0"/>
                <a:ea typeface="Arial MT"/>
                <a:cs typeface="Arial MT"/>
              </a:rPr>
              <a:t> </a:t>
            </a:r>
            <a:r>
              <a:rPr lang="en-US" sz="1800">
                <a:effectLst/>
                <a:latin typeface="Calibri" panose="020F0502020204030204" pitchFamily="34" charset="0"/>
                <a:ea typeface="Arial MT"/>
                <a:cs typeface="Arial MT"/>
              </a:rPr>
              <a:t>of</a:t>
            </a:r>
            <a:r>
              <a:rPr lang="en-US" sz="1800" spc="-15">
                <a:effectLst/>
                <a:latin typeface="Calibri" panose="020F0502020204030204" pitchFamily="34" charset="0"/>
                <a:ea typeface="Arial MT"/>
                <a:cs typeface="Arial MT"/>
              </a:rPr>
              <a:t> </a:t>
            </a:r>
          </a:p>
          <a:p>
            <a:pPr marL="0" indent="0">
              <a:buNone/>
            </a:pPr>
            <a:r>
              <a:rPr lang="en-US" sz="1800">
                <a:effectLst/>
                <a:latin typeface="Calibri" panose="020F0502020204030204" pitchFamily="34" charset="0"/>
                <a:ea typeface="Arial MT"/>
                <a:cs typeface="Arial MT"/>
              </a:rPr>
              <a:t>the</a:t>
            </a:r>
            <a:r>
              <a:rPr lang="en-US" sz="1800" spc="-10">
                <a:effectLst/>
                <a:latin typeface="Calibri" panose="020F0502020204030204" pitchFamily="34" charset="0"/>
                <a:ea typeface="Arial MT"/>
                <a:cs typeface="Arial MT"/>
              </a:rPr>
              <a:t> </a:t>
            </a:r>
            <a:r>
              <a:rPr lang="en-US" sz="1800">
                <a:effectLst/>
                <a:latin typeface="Calibri" panose="020F0502020204030204" pitchFamily="34" charset="0"/>
                <a:ea typeface="Arial MT"/>
                <a:cs typeface="Arial MT"/>
              </a:rPr>
              <a:t>tracking</a:t>
            </a:r>
            <a:r>
              <a:rPr lang="en-US" sz="1800" spc="-5">
                <a:effectLst/>
                <a:latin typeface="Calibri" panose="020F0502020204030204" pitchFamily="34" charset="0"/>
                <a:ea typeface="Arial MT"/>
                <a:cs typeface="Arial MT"/>
              </a:rPr>
              <a:t> </a:t>
            </a:r>
            <a:r>
              <a:rPr lang="en-US" sz="1800">
                <a:effectLst/>
                <a:latin typeface="Calibri" panose="020F0502020204030204" pitchFamily="34" charset="0"/>
                <a:ea typeface="Arial MT"/>
                <a:cs typeface="Arial MT"/>
              </a:rPr>
              <a:t>column</a:t>
            </a:r>
            <a:endParaRPr lang="en-US" sz="1800">
              <a:effectLst/>
              <a:latin typeface="Arial MT"/>
              <a:ea typeface="Arial MT"/>
              <a:cs typeface="Arial MT"/>
            </a:endParaRPr>
          </a:p>
          <a:p>
            <a:endParaRPr lang="en-US"/>
          </a:p>
        </p:txBody>
      </p:sp>
      <p:pic>
        <p:nvPicPr>
          <p:cNvPr id="9" name="Picture 8" descr="A screenshot of a computer&#10;&#10;Description automatically generated">
            <a:extLst>
              <a:ext uri="{FF2B5EF4-FFF2-40B4-BE49-F238E27FC236}">
                <a16:creationId xmlns:a16="http://schemas.microsoft.com/office/drawing/2014/main" id="{C428DA28-DEE9-BE2E-541A-BEF7DBCF6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482" y="1503140"/>
            <a:ext cx="6630955" cy="4989735"/>
          </a:xfrm>
          <a:prstGeom prst="rect">
            <a:avLst/>
          </a:prstGeom>
          <a:ln>
            <a:solidFill>
              <a:schemeClr val="tx1"/>
            </a:solidFill>
          </a:ln>
        </p:spPr>
      </p:pic>
      <p:sp>
        <p:nvSpPr>
          <p:cNvPr id="10" name="Rectangle 9">
            <a:extLst>
              <a:ext uri="{FF2B5EF4-FFF2-40B4-BE49-F238E27FC236}">
                <a16:creationId xmlns:a16="http://schemas.microsoft.com/office/drawing/2014/main" id="{EF847506-7AF5-C330-EB58-5F3D45195C81}"/>
              </a:ext>
            </a:extLst>
          </p:cNvPr>
          <p:cNvSpPr/>
          <p:nvPr/>
        </p:nvSpPr>
        <p:spPr>
          <a:xfrm>
            <a:off x="4736873" y="1557277"/>
            <a:ext cx="758858" cy="461968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85734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9716B3-01A1-05D0-DA3A-9522994683D7}"/>
              </a:ext>
            </a:extLst>
          </p:cNvPr>
          <p:cNvSpPr>
            <a:spLocks noGrp="1"/>
          </p:cNvSpPr>
          <p:nvPr>
            <p:ph idx="1"/>
          </p:nvPr>
        </p:nvSpPr>
        <p:spPr>
          <a:xfrm>
            <a:off x="838200" y="1772816"/>
            <a:ext cx="10515600" cy="4404147"/>
          </a:xfrm>
        </p:spPr>
        <p:txBody>
          <a:bodyPr vert="horz" lIns="91440" tIns="45720" rIns="91440" bIns="45720" rtlCol="0" anchor="t">
            <a:normAutofit/>
          </a:bodyPr>
          <a:lstStyle/>
          <a:p>
            <a:pPr marL="0" indent="0" algn="ctr">
              <a:buNone/>
            </a:pPr>
            <a:r>
              <a:rPr lang="en-US" dirty="0">
                <a:effectLst/>
                <a:ea typeface="Arial MT"/>
                <a:cs typeface="Arial MT"/>
              </a:rPr>
              <a:t>Load </a:t>
            </a:r>
            <a:r>
              <a:rPr lang="en-US" dirty="0">
                <a:ea typeface="Arial MT"/>
                <a:cs typeface="Arial MT"/>
              </a:rPr>
              <a:t>Tracking </a:t>
            </a:r>
            <a:r>
              <a:rPr lang="en-US" dirty="0">
                <a:effectLst/>
                <a:ea typeface="Arial MT"/>
                <a:cs typeface="Arial MT"/>
              </a:rPr>
              <a:t>is crucial because it provides a clear roadmap for developing and implementing effective tools that can greatly impact the trucking industry.</a:t>
            </a:r>
            <a:r>
              <a:rPr lang="en-US" dirty="0">
                <a:ea typeface="Arial MT"/>
                <a:cs typeface="Arial MT"/>
              </a:rPr>
              <a:t> </a:t>
            </a:r>
            <a:endParaRPr lang="en-US">
              <a:effectLst/>
              <a:ea typeface="Arial MT"/>
              <a:cs typeface="Arial MT"/>
            </a:endParaRPr>
          </a:p>
          <a:p>
            <a:pPr marL="0" indent="0">
              <a:buNone/>
            </a:pPr>
            <a:endParaRPr lang="en-US" sz="3200"/>
          </a:p>
          <a:p>
            <a:pPr indent="0" algn="ctr">
              <a:spcBef>
                <a:spcPts val="0"/>
              </a:spcBef>
              <a:buNone/>
            </a:pPr>
            <a:r>
              <a:rPr lang="en-US" dirty="0">
                <a:ea typeface="Arial MT"/>
                <a:cs typeface="Arial MT"/>
              </a:rPr>
              <a:t>Definitions:</a:t>
            </a:r>
          </a:p>
          <a:p>
            <a:pPr marR="0" indent="0" algn="ctr">
              <a:spcBef>
                <a:spcPts val="0"/>
              </a:spcBef>
              <a:spcAft>
                <a:spcPts val="0"/>
              </a:spcAft>
              <a:buNone/>
            </a:pPr>
            <a:r>
              <a:rPr lang="en-US" dirty="0">
                <a:effectLst/>
                <a:ea typeface="Arial MT"/>
                <a:cs typeface="Arial MT"/>
              </a:rPr>
              <a:t>ELD: Electronic Logging Device</a:t>
            </a:r>
            <a:endParaRPr lang="en-US" dirty="0"/>
          </a:p>
          <a:p>
            <a:pPr marR="0" indent="0" algn="ctr">
              <a:spcBef>
                <a:spcPts val="0"/>
              </a:spcBef>
              <a:spcAft>
                <a:spcPts val="0"/>
              </a:spcAft>
              <a:buNone/>
            </a:pPr>
            <a:r>
              <a:rPr lang="en-US" dirty="0">
                <a:effectLst/>
                <a:ea typeface="Arial MT"/>
                <a:cs typeface="Arial MT"/>
              </a:rPr>
              <a:t>TT: Trucker tools</a:t>
            </a:r>
          </a:p>
          <a:p>
            <a:pPr marL="0" marR="0" indent="0" algn="ctr">
              <a:spcBef>
                <a:spcPts val="0"/>
              </a:spcBef>
              <a:spcAft>
                <a:spcPts val="0"/>
              </a:spcAft>
              <a:buNone/>
            </a:pPr>
            <a:r>
              <a:rPr lang="en-US" dirty="0">
                <a:effectLst/>
                <a:ea typeface="Arial MT"/>
                <a:cs typeface="Arial MT"/>
              </a:rPr>
              <a:t>PU: Pickup</a:t>
            </a:r>
          </a:p>
          <a:p>
            <a:pPr marL="0" marR="0" indent="0" algn="ctr">
              <a:spcBef>
                <a:spcPts val="0"/>
              </a:spcBef>
              <a:spcAft>
                <a:spcPts val="0"/>
              </a:spcAft>
              <a:buNone/>
            </a:pPr>
            <a:r>
              <a:rPr lang="en-US" dirty="0">
                <a:effectLst/>
                <a:ea typeface="Arial MT"/>
                <a:cs typeface="Arial MT"/>
              </a:rPr>
              <a:t>DEL: Delivery</a:t>
            </a:r>
          </a:p>
          <a:p>
            <a:pPr marL="0" indent="0">
              <a:buNone/>
            </a:pPr>
            <a:endParaRPr lang="en-US"/>
          </a:p>
        </p:txBody>
      </p:sp>
    </p:spTree>
    <p:extLst>
      <p:ext uri="{BB962C8B-B14F-4D97-AF65-F5344CB8AC3E}">
        <p14:creationId xmlns:p14="http://schemas.microsoft.com/office/powerpoint/2010/main" val="2780999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1F2EB5-6D7F-A7A3-BE05-5227AC2E62A4}"/>
              </a:ext>
            </a:extLst>
          </p:cNvPr>
          <p:cNvSpPr>
            <a:spLocks noGrp="1"/>
          </p:cNvSpPr>
          <p:nvPr>
            <p:ph idx="1"/>
          </p:nvPr>
        </p:nvSpPr>
        <p:spPr>
          <a:xfrm>
            <a:off x="279918" y="261257"/>
            <a:ext cx="11073882" cy="5906375"/>
          </a:xfrm>
        </p:spPr>
        <p:txBody>
          <a:bodyPr vert="horz" lIns="91440" tIns="45720" rIns="91440" bIns="45720" rtlCol="0" anchor="t">
            <a:normAutofit/>
          </a:bodyPr>
          <a:lstStyle/>
          <a:p>
            <a:pPr marL="0" marR="0" lvl="0" indent="0">
              <a:spcBef>
                <a:spcPts val="0"/>
              </a:spcBef>
              <a:spcAft>
                <a:spcPts val="0"/>
              </a:spcAft>
              <a:buNone/>
            </a:pPr>
            <a:endParaRPr lang="en-US" sz="1800">
              <a:effectLst/>
              <a:latin typeface="Arial MT"/>
              <a:ea typeface="Arial MT"/>
              <a:cs typeface="Arial MT"/>
            </a:endParaRPr>
          </a:p>
          <a:p>
            <a:pPr marL="0" marR="0" lvl="0" indent="0">
              <a:spcBef>
                <a:spcPts val="0"/>
              </a:spcBef>
              <a:spcAft>
                <a:spcPts val="0"/>
              </a:spcAft>
              <a:buNone/>
            </a:pPr>
            <a:endParaRPr lang="en-US" sz="1800">
              <a:latin typeface="Arial MT"/>
              <a:ea typeface="Arial MT"/>
              <a:cs typeface="Arial MT"/>
            </a:endParaRPr>
          </a:p>
          <a:p>
            <a:pPr marL="0" marR="0" lvl="0" indent="0">
              <a:spcBef>
                <a:spcPts val="0"/>
              </a:spcBef>
              <a:spcAft>
                <a:spcPts val="0"/>
              </a:spcAft>
              <a:buNone/>
            </a:pPr>
            <a:endParaRPr lang="en-US" sz="1800">
              <a:effectLst/>
              <a:latin typeface="Arial MT"/>
              <a:ea typeface="Arial MT"/>
              <a:cs typeface="Arial MT"/>
            </a:endParaRPr>
          </a:p>
          <a:p>
            <a:pPr marL="0" indent="0">
              <a:spcBef>
                <a:spcPts val="0"/>
              </a:spcBef>
              <a:buNone/>
            </a:pPr>
            <a:r>
              <a:rPr lang="en-US" sz="1800" dirty="0">
                <a:effectLst/>
                <a:latin typeface="Arial MT"/>
                <a:ea typeface="Arial MT"/>
                <a:cs typeface="Arial MT"/>
              </a:rPr>
              <a:t>Please </a:t>
            </a:r>
            <a:r>
              <a:rPr lang="en-US" sz="1800" dirty="0">
                <a:latin typeface="Arial MT"/>
                <a:ea typeface="Arial MT"/>
                <a:cs typeface="Arial MT"/>
              </a:rPr>
              <a:t>confirm that the</a:t>
            </a:r>
            <a:r>
              <a:rPr lang="en-US" sz="1800" dirty="0">
                <a:effectLst/>
                <a:latin typeface="Arial MT"/>
                <a:ea typeface="Arial MT"/>
                <a:cs typeface="Arial MT"/>
              </a:rPr>
              <a:t> driver and </a:t>
            </a:r>
            <a:r>
              <a:rPr lang="en-US" sz="1800" dirty="0">
                <a:latin typeface="Arial MT"/>
                <a:ea typeface="Arial MT"/>
                <a:cs typeface="Arial MT"/>
              </a:rPr>
              <a:t>dispatcher</a:t>
            </a:r>
            <a:r>
              <a:rPr lang="en-US" sz="1800" dirty="0">
                <a:effectLst/>
                <a:latin typeface="Arial MT"/>
                <a:ea typeface="Arial MT"/>
                <a:cs typeface="Arial MT"/>
              </a:rPr>
              <a:t> numbers are correct</a:t>
            </a:r>
            <a:r>
              <a:rPr lang="en-US" sz="1800" dirty="0">
                <a:latin typeface="Arial MT"/>
                <a:ea typeface="Arial MT"/>
                <a:cs typeface="Arial MT"/>
              </a:rPr>
              <a:t>.</a:t>
            </a:r>
            <a:endParaRPr lang="en-US" sz="1800" dirty="0">
              <a:effectLst/>
              <a:latin typeface="Arial MT"/>
              <a:ea typeface="Arial MT"/>
              <a:cs typeface="Arial MT"/>
            </a:endParaRPr>
          </a:p>
          <a:p>
            <a:pPr marL="0" indent="0">
              <a:spcBef>
                <a:spcPts val="0"/>
              </a:spcBef>
              <a:buNone/>
            </a:pPr>
            <a:r>
              <a:rPr lang="en-US" sz="1800" dirty="0">
                <a:latin typeface="Arial MT"/>
                <a:ea typeface="Arial MT"/>
                <a:cs typeface="Arial MT"/>
              </a:rPr>
              <a:t>In</a:t>
            </a:r>
            <a:r>
              <a:rPr lang="en-US" sz="1800" dirty="0">
                <a:effectLst/>
                <a:latin typeface="Arial MT"/>
                <a:ea typeface="Arial MT"/>
                <a:cs typeface="Arial MT"/>
              </a:rPr>
              <a:t> the driver comments section, you can set a specific text </a:t>
            </a:r>
            <a:r>
              <a:rPr lang="en-US" sz="1800" dirty="0">
                <a:latin typeface="Arial MT"/>
                <a:ea typeface="Arial MT"/>
                <a:cs typeface="Arial MT"/>
              </a:rPr>
              <a:t>that </a:t>
            </a:r>
          </a:p>
          <a:p>
            <a:pPr marL="0" indent="0">
              <a:spcBef>
                <a:spcPts val="0"/>
              </a:spcBef>
              <a:buNone/>
            </a:pPr>
            <a:r>
              <a:rPr lang="en-US" sz="1800" dirty="0">
                <a:latin typeface="Arial MT"/>
                <a:ea typeface="Arial MT"/>
                <a:cs typeface="Arial MT"/>
              </a:rPr>
              <a:t>you</a:t>
            </a:r>
            <a:r>
              <a:rPr lang="en-US" sz="1800" dirty="0">
                <a:effectLst/>
                <a:latin typeface="Arial MT"/>
                <a:ea typeface="Arial MT"/>
                <a:cs typeface="Arial MT"/>
              </a:rPr>
              <a:t> would</a:t>
            </a:r>
            <a:r>
              <a:rPr lang="en-US" sz="1800" dirty="0">
                <a:latin typeface="Arial MT"/>
                <a:ea typeface="Arial MT"/>
                <a:cs typeface="Arial MT"/>
              </a:rPr>
              <a:t> l</a:t>
            </a:r>
            <a:r>
              <a:rPr lang="en-US" sz="1800" dirty="0">
                <a:effectLst/>
                <a:latin typeface="Arial MT"/>
                <a:ea typeface="Arial MT"/>
                <a:cs typeface="Arial MT"/>
              </a:rPr>
              <a:t>ike the driver to read and click “ok.”</a:t>
            </a:r>
            <a:endParaRPr lang="en-US" dirty="0">
              <a:effectLst/>
              <a:latin typeface="Calibri" panose="020F0502020204030204"/>
              <a:ea typeface="Calibri" panose="020F0502020204030204"/>
              <a:cs typeface="Calibri" panose="020F0502020204030204"/>
            </a:endParaRPr>
          </a:p>
          <a:p>
            <a:pPr marL="0" marR="0" lvl="0" indent="0">
              <a:spcBef>
                <a:spcPts val="0"/>
              </a:spcBef>
              <a:spcAft>
                <a:spcPts val="0"/>
              </a:spcAft>
              <a:buNone/>
            </a:pPr>
            <a:endParaRPr lang="en-US" sz="1800">
              <a:effectLst/>
              <a:latin typeface="Arial MT"/>
              <a:ea typeface="Arial MT"/>
              <a:cs typeface="Arial MT"/>
            </a:endParaRPr>
          </a:p>
          <a:p>
            <a:pPr marL="0" marR="0" lvl="0" indent="0">
              <a:spcBef>
                <a:spcPts val="0"/>
              </a:spcBef>
              <a:spcAft>
                <a:spcPts val="0"/>
              </a:spcAft>
              <a:buNone/>
            </a:pPr>
            <a:endParaRPr lang="en-US" sz="1800">
              <a:latin typeface="Arial MT"/>
              <a:ea typeface="Arial MT"/>
              <a:cs typeface="Arial MT"/>
            </a:endParaRPr>
          </a:p>
          <a:p>
            <a:pPr marL="0" marR="0" lvl="0" indent="0">
              <a:spcBef>
                <a:spcPts val="0"/>
              </a:spcBef>
              <a:spcAft>
                <a:spcPts val="0"/>
              </a:spcAft>
              <a:buNone/>
            </a:pPr>
            <a:endParaRPr lang="en-US" sz="1800">
              <a:effectLst/>
              <a:latin typeface="Arial MT"/>
              <a:ea typeface="Arial MT"/>
              <a:cs typeface="Arial MT"/>
            </a:endParaRPr>
          </a:p>
          <a:p>
            <a:pPr marL="0" marR="0" lvl="0" indent="0">
              <a:spcBef>
                <a:spcPts val="0"/>
              </a:spcBef>
              <a:spcAft>
                <a:spcPts val="0"/>
              </a:spcAft>
              <a:buNone/>
            </a:pPr>
            <a:endParaRPr lang="en-US" sz="1800">
              <a:latin typeface="Arial MT"/>
              <a:ea typeface="Arial MT"/>
              <a:cs typeface="Arial MT"/>
            </a:endParaRPr>
          </a:p>
          <a:p>
            <a:pPr marL="0" marR="0" lvl="0" indent="0">
              <a:spcBef>
                <a:spcPts val="0"/>
              </a:spcBef>
              <a:spcAft>
                <a:spcPts val="0"/>
              </a:spcAft>
              <a:buNone/>
            </a:pPr>
            <a:endParaRPr lang="en-US" sz="1800">
              <a:effectLst/>
              <a:latin typeface="Arial MT"/>
              <a:ea typeface="Arial MT"/>
              <a:cs typeface="Arial MT"/>
            </a:endParaRPr>
          </a:p>
          <a:p>
            <a:pPr marL="0" marR="0" lvl="0" indent="0">
              <a:spcBef>
                <a:spcPts val="0"/>
              </a:spcBef>
              <a:spcAft>
                <a:spcPts val="0"/>
              </a:spcAft>
              <a:buNone/>
            </a:pPr>
            <a:endParaRPr lang="en-US" sz="1800">
              <a:latin typeface="Arial MT"/>
              <a:ea typeface="Arial MT"/>
              <a:cs typeface="Arial MT"/>
            </a:endParaRPr>
          </a:p>
          <a:p>
            <a:pPr marL="0" indent="0">
              <a:buNone/>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effectLst/>
                <a:latin typeface="Calibri"/>
                <a:ea typeface="Calibri"/>
                <a:cs typeface="Calibri"/>
              </a:rPr>
              <a:t>Once</a:t>
            </a:r>
            <a:r>
              <a:rPr lang="en-US" sz="1800" spc="-15" dirty="0">
                <a:effectLst/>
                <a:latin typeface="Calibri"/>
                <a:ea typeface="Calibri"/>
                <a:cs typeface="Calibri"/>
              </a:rPr>
              <a:t> </a:t>
            </a:r>
            <a:r>
              <a:rPr lang="en-US" sz="1800" dirty="0">
                <a:effectLst/>
                <a:latin typeface="Calibri"/>
                <a:ea typeface="Calibri"/>
                <a:cs typeface="Calibri"/>
              </a:rPr>
              <a:t>you</a:t>
            </a:r>
            <a:r>
              <a:rPr lang="en-US" sz="1800" spc="-20" dirty="0">
                <a:effectLst/>
                <a:latin typeface="Calibri"/>
                <a:ea typeface="Calibri"/>
                <a:cs typeface="Calibri"/>
              </a:rPr>
              <a:t> </a:t>
            </a:r>
            <a:r>
              <a:rPr lang="en-US" sz="1800" dirty="0">
                <a:effectLst/>
                <a:latin typeface="Calibri"/>
                <a:ea typeface="Calibri"/>
                <a:cs typeface="Calibri"/>
              </a:rPr>
              <a:t>have</a:t>
            </a:r>
            <a:r>
              <a:rPr lang="en-US" sz="1800" spc="-10" dirty="0">
                <a:effectLst/>
                <a:latin typeface="Calibri"/>
                <a:ea typeface="Calibri"/>
                <a:cs typeface="Calibri"/>
              </a:rPr>
              <a:t> </a:t>
            </a:r>
            <a:r>
              <a:rPr lang="en-US" sz="1800" dirty="0">
                <a:effectLst/>
                <a:latin typeface="Calibri"/>
                <a:ea typeface="Calibri"/>
                <a:cs typeface="Calibri"/>
              </a:rPr>
              <a:t>sent</a:t>
            </a:r>
            <a:r>
              <a:rPr lang="en-US" sz="1800" spc="-25" dirty="0">
                <a:effectLst/>
                <a:latin typeface="Calibri"/>
                <a:ea typeface="Calibri"/>
                <a:cs typeface="Calibri"/>
              </a:rPr>
              <a:t> </a:t>
            </a:r>
            <a:r>
              <a:rPr lang="en-US" sz="1800" dirty="0">
                <a:effectLst/>
                <a:latin typeface="Calibri"/>
                <a:ea typeface="Calibri"/>
                <a:cs typeface="Calibri"/>
              </a:rPr>
              <a:t>the</a:t>
            </a:r>
            <a:r>
              <a:rPr lang="en-US" sz="1800" spc="-10" dirty="0">
                <a:effectLst/>
                <a:latin typeface="Calibri"/>
                <a:ea typeface="Calibri"/>
                <a:cs typeface="Calibri"/>
              </a:rPr>
              <a:t> </a:t>
            </a:r>
            <a:r>
              <a:rPr lang="en-US" sz="1800" dirty="0">
                <a:effectLst/>
                <a:latin typeface="Calibri"/>
                <a:ea typeface="Calibri"/>
                <a:cs typeface="Calibri"/>
              </a:rPr>
              <a:t>tracking</a:t>
            </a:r>
            <a:r>
              <a:rPr lang="en-US" sz="1800" spc="-5" dirty="0">
                <a:effectLst/>
                <a:latin typeface="Calibri"/>
                <a:ea typeface="Calibri"/>
                <a:cs typeface="Calibri"/>
              </a:rPr>
              <a:t> </a:t>
            </a:r>
            <a:r>
              <a:rPr lang="en-US" sz="1800" dirty="0">
                <a:effectLst/>
                <a:latin typeface="Calibri"/>
                <a:ea typeface="Calibri"/>
                <a:cs typeface="Calibri"/>
              </a:rPr>
              <a:t>link</a:t>
            </a:r>
            <a:r>
              <a:rPr lang="en-US" sz="1800" spc="-15" dirty="0">
                <a:effectLst/>
                <a:latin typeface="Calibri"/>
                <a:ea typeface="Calibri"/>
                <a:cs typeface="Calibri"/>
              </a:rPr>
              <a:t> </a:t>
            </a:r>
            <a:r>
              <a:rPr lang="en-US" sz="1800" dirty="0">
                <a:effectLst/>
                <a:latin typeface="Calibri"/>
                <a:ea typeface="Calibri"/>
                <a:cs typeface="Calibri"/>
              </a:rPr>
              <a:t>and</a:t>
            </a:r>
            <a:r>
              <a:rPr lang="en-US" sz="1800" spc="-20" dirty="0">
                <a:effectLst/>
                <a:latin typeface="Calibri"/>
                <a:ea typeface="Calibri"/>
                <a:cs typeface="Calibri"/>
              </a:rPr>
              <a:t> </a:t>
            </a:r>
            <a:r>
              <a:rPr lang="en-US" sz="1800" dirty="0">
                <a:effectLst/>
                <a:latin typeface="Calibri"/>
                <a:ea typeface="Calibri"/>
                <a:cs typeface="Calibri"/>
              </a:rPr>
              <a:t>the</a:t>
            </a:r>
            <a:r>
              <a:rPr lang="en-US" sz="1800" spc="-10" dirty="0">
                <a:effectLst/>
                <a:latin typeface="Calibri"/>
                <a:ea typeface="Calibri"/>
                <a:cs typeface="Calibri"/>
              </a:rPr>
              <a:t> </a:t>
            </a:r>
            <a:r>
              <a:rPr lang="en-US" sz="1800" dirty="0">
                <a:effectLst/>
                <a:latin typeface="Calibri"/>
                <a:ea typeface="Calibri"/>
                <a:cs typeface="Calibri"/>
              </a:rPr>
              <a:t>carrier</a:t>
            </a:r>
            <a:r>
              <a:rPr lang="en-US" sz="1800" spc="-35" dirty="0">
                <a:effectLst/>
                <a:latin typeface="Calibri"/>
                <a:ea typeface="Calibri"/>
                <a:cs typeface="Calibri"/>
              </a:rPr>
              <a:t> </a:t>
            </a:r>
            <a:r>
              <a:rPr lang="en-US" sz="1800" dirty="0">
                <a:latin typeface="Calibri"/>
                <a:ea typeface="Calibri"/>
                <a:cs typeface="Calibri"/>
              </a:rPr>
              <a:t>accepts</a:t>
            </a:r>
            <a:r>
              <a:rPr lang="en-US" sz="1800" spc="-20" dirty="0">
                <a:latin typeface="Calibri"/>
                <a:ea typeface="Calibri"/>
                <a:cs typeface="Calibri"/>
              </a:rPr>
              <a:t> </a:t>
            </a:r>
            <a:r>
              <a:rPr lang="en-US" sz="1800" dirty="0">
                <a:effectLst/>
                <a:latin typeface="Calibri"/>
                <a:ea typeface="Calibri"/>
                <a:cs typeface="Calibri"/>
              </a:rPr>
              <a:t>it,</a:t>
            </a:r>
            <a:r>
              <a:rPr lang="en-US" sz="1800" spc="-20" dirty="0">
                <a:latin typeface="Calibri"/>
                <a:ea typeface="Calibri"/>
                <a:cs typeface="Calibri"/>
              </a:rPr>
              <a:t> </a:t>
            </a:r>
            <a:endParaRPr lang="en-US" sz="1800" spc="-2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effectLst/>
                <a:latin typeface="Calibri"/>
                <a:ea typeface="Calibri"/>
                <a:cs typeface="Calibri"/>
              </a:rPr>
              <a:t>you</a:t>
            </a:r>
            <a:r>
              <a:rPr lang="en-US" sz="1800" spc="-20" dirty="0">
                <a:effectLst/>
                <a:latin typeface="Calibri"/>
                <a:ea typeface="Calibri"/>
                <a:cs typeface="Calibri"/>
              </a:rPr>
              <a:t> </a:t>
            </a:r>
            <a:r>
              <a:rPr lang="en-US" sz="1800" dirty="0">
                <a:effectLst/>
                <a:latin typeface="Calibri"/>
                <a:ea typeface="Calibri"/>
                <a:cs typeface="Calibri"/>
              </a:rPr>
              <a:t>will</a:t>
            </a:r>
            <a:r>
              <a:rPr lang="en-US" sz="1800" spc="-15" dirty="0">
                <a:effectLst/>
                <a:latin typeface="Calibri"/>
                <a:ea typeface="Calibri"/>
                <a:cs typeface="Calibri"/>
              </a:rPr>
              <a:t> </a:t>
            </a:r>
            <a:r>
              <a:rPr lang="en-US" sz="1800" dirty="0">
                <a:effectLst/>
                <a:latin typeface="Calibri"/>
                <a:ea typeface="Calibri"/>
                <a:cs typeface="Calibri"/>
              </a:rPr>
              <a:t>be</a:t>
            </a:r>
            <a:r>
              <a:rPr lang="en-US" sz="1800" spc="-10" dirty="0">
                <a:effectLst/>
                <a:latin typeface="Calibri"/>
                <a:ea typeface="Calibri"/>
                <a:cs typeface="Calibri"/>
              </a:rPr>
              <a:t> </a:t>
            </a:r>
            <a:r>
              <a:rPr lang="en-US" sz="1800" dirty="0">
                <a:effectLst/>
                <a:latin typeface="Calibri"/>
                <a:ea typeface="Calibri"/>
                <a:cs typeface="Calibri"/>
              </a:rPr>
              <a:t>able</a:t>
            </a:r>
            <a:r>
              <a:rPr lang="en-US" sz="1800" spc="-20" dirty="0">
                <a:effectLst/>
                <a:latin typeface="Calibri"/>
                <a:ea typeface="Calibri"/>
                <a:cs typeface="Calibri"/>
              </a:rPr>
              <a:t> </a:t>
            </a:r>
            <a:r>
              <a:rPr lang="en-US" sz="1800" dirty="0">
                <a:effectLst/>
                <a:latin typeface="Calibri"/>
                <a:ea typeface="Calibri"/>
                <a:cs typeface="Calibri"/>
              </a:rPr>
              <a:t>to</a:t>
            </a:r>
            <a:r>
              <a:rPr lang="en-US" sz="1800" spc="-25" dirty="0">
                <a:effectLst/>
                <a:latin typeface="Calibri"/>
                <a:ea typeface="Calibri"/>
                <a:cs typeface="Calibri"/>
              </a:rPr>
              <a:t> </a:t>
            </a:r>
            <a:r>
              <a:rPr lang="en-US" sz="1800" dirty="0">
                <a:effectLst/>
                <a:latin typeface="Calibri"/>
                <a:ea typeface="Calibri"/>
                <a:cs typeface="Calibri"/>
              </a:rPr>
              <a:t>read</a:t>
            </a:r>
            <a:r>
              <a:rPr lang="en-US" sz="1800" spc="-260" dirty="0">
                <a:effectLst/>
                <a:latin typeface="Calibri"/>
                <a:ea typeface="Calibri"/>
                <a:cs typeface="Calibri"/>
              </a:rPr>
              <a:t> </a:t>
            </a:r>
            <a:r>
              <a:rPr lang="en-US" sz="1800" dirty="0">
                <a:effectLst/>
                <a:latin typeface="Calibri"/>
                <a:ea typeface="Calibri"/>
                <a:cs typeface="Calibri"/>
              </a:rPr>
              <a:t>“Tracking”</a:t>
            </a:r>
            <a:r>
              <a:rPr lang="en-US" sz="1800" spc="-20" dirty="0">
                <a:latin typeface="Calibri"/>
                <a:ea typeface="Calibri"/>
                <a:cs typeface="Calibri"/>
              </a:rPr>
              <a:t> i</a:t>
            </a:r>
            <a:r>
              <a:rPr lang="en-US" sz="1800" dirty="0">
                <a:latin typeface="Calibri"/>
                <a:ea typeface="Calibri"/>
                <a:cs typeface="Calibri"/>
              </a:rPr>
              <a:t>n</a:t>
            </a:r>
            <a:r>
              <a:rPr lang="en-US" sz="1800" spc="-20" dirty="0">
                <a:effectLst/>
                <a:latin typeface="Calibri"/>
                <a:ea typeface="Calibri"/>
                <a:cs typeface="Calibri"/>
              </a:rPr>
              <a:t> </a:t>
            </a:r>
            <a:r>
              <a:rPr lang="en-US" sz="1800" dirty="0">
                <a:effectLst/>
                <a:latin typeface="Calibri"/>
                <a:ea typeface="Calibri"/>
                <a:cs typeface="Calibri"/>
              </a:rPr>
              <a:t>the</a:t>
            </a:r>
            <a:r>
              <a:rPr lang="en-US" sz="1800" spc="-10" dirty="0">
                <a:effectLst/>
                <a:latin typeface="Calibri"/>
                <a:ea typeface="Calibri"/>
                <a:cs typeface="Calibri"/>
              </a:rPr>
              <a:t> </a:t>
            </a:r>
            <a:r>
              <a:rPr lang="en-US" sz="1800" dirty="0">
                <a:effectLst/>
                <a:latin typeface="Calibri"/>
                <a:ea typeface="Calibri"/>
                <a:cs typeface="Calibri"/>
              </a:rPr>
              <a:t>column,</a:t>
            </a:r>
            <a:r>
              <a:rPr lang="en-US" sz="1800" spc="-15" dirty="0">
                <a:latin typeface="Calibri"/>
                <a:ea typeface="Calibri"/>
                <a:cs typeface="Calibri"/>
              </a:rPr>
              <a:t> </a:t>
            </a:r>
            <a:endParaRPr lang="en-US" sz="1800" spc="-15"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spc="-10" dirty="0">
                <a:latin typeface="Calibri"/>
                <a:ea typeface="Calibri"/>
                <a:cs typeface="Calibri"/>
              </a:rPr>
              <a:t>If you </a:t>
            </a:r>
            <a:r>
              <a:rPr lang="en-US" sz="1800" dirty="0">
                <a:effectLst/>
                <a:latin typeface="Calibri"/>
                <a:ea typeface="Calibri"/>
                <a:cs typeface="Calibri"/>
              </a:rPr>
              <a:t>double</a:t>
            </a:r>
            <a:r>
              <a:rPr lang="en-US" sz="1800" spc="-15" dirty="0">
                <a:effectLst/>
                <a:latin typeface="Calibri"/>
                <a:ea typeface="Calibri"/>
                <a:cs typeface="Calibri"/>
              </a:rPr>
              <a:t> </a:t>
            </a:r>
            <a:r>
              <a:rPr lang="en-US" sz="1800" dirty="0">
                <a:effectLst/>
                <a:latin typeface="Calibri"/>
                <a:ea typeface="Calibri"/>
                <a:cs typeface="Calibri"/>
              </a:rPr>
              <a:t>click</a:t>
            </a:r>
            <a:r>
              <a:rPr lang="en-US" sz="1800" spc="-10" dirty="0">
                <a:effectLst/>
                <a:latin typeface="Calibri"/>
                <a:ea typeface="Calibri"/>
                <a:cs typeface="Calibri"/>
              </a:rPr>
              <a:t> </a:t>
            </a:r>
            <a:r>
              <a:rPr lang="en-US" sz="1800" dirty="0">
                <a:effectLst/>
                <a:latin typeface="Calibri"/>
                <a:ea typeface="Calibri"/>
                <a:cs typeface="Calibri"/>
              </a:rPr>
              <a:t>on</a:t>
            </a:r>
            <a:r>
              <a:rPr lang="en-US" sz="1800" spc="-15" dirty="0">
                <a:latin typeface="Calibri"/>
                <a:ea typeface="Calibri"/>
                <a:cs typeface="Calibri"/>
              </a:rPr>
              <a:t> the column </a:t>
            </a:r>
            <a:r>
              <a:rPr lang="en-US" sz="1800" dirty="0">
                <a:effectLst/>
                <a:latin typeface="Calibri"/>
                <a:ea typeface="Calibri"/>
                <a:cs typeface="Calibri"/>
              </a:rPr>
              <a:t>you</a:t>
            </a:r>
            <a:r>
              <a:rPr lang="en-US" sz="1800" spc="-20" dirty="0">
                <a:effectLst/>
                <a:latin typeface="Calibri"/>
                <a:ea typeface="Calibri"/>
                <a:cs typeface="Calibri"/>
              </a:rPr>
              <a:t> </a:t>
            </a:r>
            <a:r>
              <a:rPr lang="en-US" sz="1800" dirty="0">
                <a:effectLst/>
                <a:latin typeface="Calibri"/>
                <a:ea typeface="Calibri"/>
                <a:cs typeface="Calibri"/>
              </a:rPr>
              <a:t>will</a:t>
            </a:r>
            <a:r>
              <a:rPr lang="en-US" sz="1800" spc="-10" dirty="0">
                <a:effectLst/>
                <a:latin typeface="Calibri"/>
                <a:ea typeface="Calibri"/>
                <a:cs typeface="Calibri"/>
              </a:rPr>
              <a:t> </a:t>
            </a:r>
            <a:r>
              <a:rPr lang="en-US" sz="1800" dirty="0">
                <a:effectLst/>
                <a:latin typeface="Calibri"/>
                <a:ea typeface="Calibri"/>
                <a:cs typeface="Calibri"/>
              </a:rPr>
              <a:t>be</a:t>
            </a:r>
            <a:r>
              <a:rPr lang="en-US" sz="1800" spc="-10" dirty="0">
                <a:effectLst/>
                <a:latin typeface="Calibri"/>
                <a:ea typeface="Calibri"/>
                <a:cs typeface="Calibri"/>
              </a:rPr>
              <a:t> </a:t>
            </a:r>
            <a:r>
              <a:rPr lang="en-US" sz="1800" dirty="0">
                <a:effectLst/>
                <a:latin typeface="Calibri"/>
                <a:ea typeface="Calibri"/>
                <a:cs typeface="Calibri"/>
              </a:rPr>
              <a:t>able</a:t>
            </a:r>
            <a:r>
              <a:rPr lang="en-US" sz="1800" spc="-15" dirty="0">
                <a:effectLst/>
                <a:latin typeface="Calibri"/>
                <a:ea typeface="Calibri"/>
                <a:cs typeface="Calibri"/>
              </a:rPr>
              <a:t> </a:t>
            </a:r>
            <a:r>
              <a:rPr lang="en-US" sz="1800" dirty="0">
                <a:effectLst/>
                <a:latin typeface="Calibri"/>
                <a:ea typeface="Calibri"/>
                <a:cs typeface="Calibri"/>
              </a:rPr>
              <a:t>to</a:t>
            </a:r>
            <a:r>
              <a:rPr lang="en-US" sz="1800" spc="-25" dirty="0">
                <a:effectLst/>
                <a:latin typeface="Calibri"/>
                <a:ea typeface="Calibri"/>
                <a:cs typeface="Calibri"/>
              </a:rPr>
              <a:t> </a:t>
            </a:r>
            <a:r>
              <a:rPr lang="en-US" sz="1800" dirty="0">
                <a:effectLst/>
                <a:latin typeface="Calibri"/>
                <a:ea typeface="Calibri"/>
                <a:cs typeface="Calibri"/>
              </a:rPr>
              <a:t>see</a:t>
            </a:r>
            <a:r>
              <a:rPr lang="en-US" sz="1800" spc="-260" dirty="0">
                <a:latin typeface="Calibri"/>
                <a:ea typeface="Calibri"/>
                <a:cs typeface="Calibri"/>
              </a:rPr>
              <a:t>  </a:t>
            </a:r>
            <a:r>
              <a:rPr lang="en-US" sz="1800" dirty="0">
                <a:effectLst/>
                <a:latin typeface="Calibri"/>
                <a:ea typeface="Calibri"/>
                <a:cs typeface="Calibri"/>
              </a:rPr>
              <a:t>this window</a:t>
            </a:r>
            <a:endParaRPr lang="en-US" sz="1800" spc="-5"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effectLst/>
                <a:latin typeface="Calibri"/>
                <a:ea typeface="Calibri"/>
                <a:cs typeface="Calibri"/>
              </a:rPr>
              <a:t>and</a:t>
            </a:r>
            <a:r>
              <a:rPr lang="en-US" sz="1800" spc="-5" dirty="0">
                <a:effectLst/>
                <a:latin typeface="Calibri"/>
                <a:ea typeface="Calibri"/>
                <a:cs typeface="Calibri"/>
              </a:rPr>
              <a:t> </a:t>
            </a:r>
            <a:r>
              <a:rPr lang="en-US" sz="1800" dirty="0">
                <a:effectLst/>
                <a:latin typeface="Calibri"/>
                <a:ea typeface="Calibri"/>
                <a:cs typeface="Calibri"/>
              </a:rPr>
              <a:t>then</a:t>
            </a:r>
            <a:r>
              <a:rPr lang="en-US" sz="1800" spc="-10" dirty="0">
                <a:effectLst/>
                <a:latin typeface="Calibri"/>
                <a:ea typeface="Calibri"/>
                <a:cs typeface="Calibri"/>
              </a:rPr>
              <a:t> </a:t>
            </a:r>
            <a:r>
              <a:rPr lang="en-US" sz="1800" dirty="0">
                <a:effectLst/>
                <a:latin typeface="Calibri"/>
                <a:ea typeface="Calibri"/>
                <a:cs typeface="Calibri"/>
              </a:rPr>
              <a:t>click</a:t>
            </a:r>
            <a:r>
              <a:rPr lang="en-US" sz="1800" spc="5" dirty="0">
                <a:effectLst/>
                <a:latin typeface="Calibri"/>
                <a:ea typeface="Calibri"/>
                <a:cs typeface="Calibri"/>
              </a:rPr>
              <a:t> </a:t>
            </a:r>
            <a:r>
              <a:rPr lang="en-US" sz="1800" dirty="0">
                <a:effectLst/>
                <a:latin typeface="Calibri"/>
                <a:ea typeface="Calibri"/>
                <a:cs typeface="Calibri"/>
              </a:rPr>
              <a:t>on</a:t>
            </a:r>
            <a:r>
              <a:rPr lang="en-US" sz="1800" spc="-10" dirty="0">
                <a:effectLst/>
                <a:latin typeface="Calibri"/>
                <a:ea typeface="Calibri"/>
                <a:cs typeface="Calibri"/>
              </a:rPr>
              <a:t> </a:t>
            </a:r>
            <a:r>
              <a:rPr lang="en-US" sz="1800" dirty="0">
                <a:effectLst/>
                <a:latin typeface="Calibri"/>
                <a:ea typeface="Calibri"/>
                <a:cs typeface="Calibri"/>
              </a:rPr>
              <a:t>“web</a:t>
            </a:r>
            <a:r>
              <a:rPr lang="en-US" sz="1800" spc="-5" dirty="0">
                <a:effectLst/>
                <a:latin typeface="Calibri"/>
                <a:ea typeface="Calibri"/>
                <a:cs typeface="Calibri"/>
              </a:rPr>
              <a:t> </a:t>
            </a:r>
            <a:r>
              <a:rPr lang="en-US" sz="1800" dirty="0">
                <a:effectLst/>
                <a:latin typeface="Calibri"/>
                <a:ea typeface="Calibri"/>
                <a:cs typeface="Calibri"/>
              </a:rPr>
              <a:t>tracking.”</a:t>
            </a:r>
          </a:p>
          <a:p>
            <a:endParaRPr lang="en-US"/>
          </a:p>
        </p:txBody>
      </p:sp>
      <p:pic>
        <p:nvPicPr>
          <p:cNvPr id="4" name="image48.png" descr="A screenshot of a login box  Description automatically generated">
            <a:extLst>
              <a:ext uri="{FF2B5EF4-FFF2-40B4-BE49-F238E27FC236}">
                <a16:creationId xmlns:a16="http://schemas.microsoft.com/office/drawing/2014/main" id="{88C555CF-5A09-A45A-090C-EE6D2F6D27DB}"/>
              </a:ext>
            </a:extLst>
          </p:cNvPr>
          <p:cNvPicPr>
            <a:picLocks noChangeAspect="1"/>
          </p:cNvPicPr>
          <p:nvPr/>
        </p:nvPicPr>
        <p:blipFill rotWithShape="1">
          <a:blip r:embed="rId2" cstate="print"/>
          <a:srcRect l="1778" t="1840" r="2210" b="2940"/>
          <a:stretch/>
        </p:blipFill>
        <p:spPr bwMode="auto">
          <a:xfrm>
            <a:off x="7572242" y="261258"/>
            <a:ext cx="3368902" cy="2958718"/>
          </a:xfrm>
          <a:prstGeom prst="rect">
            <a:avLst/>
          </a:prstGeom>
          <a:ln>
            <a:solidFill>
              <a:schemeClr val="tx1"/>
            </a:solidFill>
          </a:ln>
          <a:extLst>
            <a:ext uri="{53640926-AAD7-44D8-BBD7-CCE9431645EC}">
              <a14:shadowObscured xmlns:a14="http://schemas.microsoft.com/office/drawing/2010/main"/>
            </a:ext>
          </a:extLst>
        </p:spPr>
      </p:pic>
      <p:pic>
        <p:nvPicPr>
          <p:cNvPr id="6" name="image49.png" descr="A screenshot of a computer  Description automatically generated">
            <a:extLst>
              <a:ext uri="{FF2B5EF4-FFF2-40B4-BE49-F238E27FC236}">
                <a16:creationId xmlns:a16="http://schemas.microsoft.com/office/drawing/2014/main" id="{E20C67E4-148C-90AE-5FFF-1E88104385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28" t="2267" r="6782" b="4319"/>
          <a:stretch/>
        </p:blipFill>
        <p:spPr bwMode="auto">
          <a:xfrm>
            <a:off x="7572242" y="3320556"/>
            <a:ext cx="3254375" cy="3352729"/>
          </a:xfrm>
          <a:prstGeom prst="rect">
            <a:avLst/>
          </a:prstGeom>
          <a:ln>
            <a:solidFill>
              <a:schemeClr val="tx1"/>
            </a:solid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1F1590C0-2835-69B7-CF60-357A67821B9B}"/>
              </a:ext>
            </a:extLst>
          </p:cNvPr>
          <p:cNvSpPr/>
          <p:nvPr/>
        </p:nvSpPr>
        <p:spPr>
          <a:xfrm>
            <a:off x="7956416" y="3637773"/>
            <a:ext cx="2486025" cy="5715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45339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8677E-A3DF-D2FF-6993-D7FBF7302E9A}"/>
              </a:ext>
            </a:extLst>
          </p:cNvPr>
          <p:cNvSpPr>
            <a:spLocks noGrp="1"/>
          </p:cNvSpPr>
          <p:nvPr>
            <p:ph idx="1"/>
          </p:nvPr>
        </p:nvSpPr>
        <p:spPr>
          <a:xfrm>
            <a:off x="383048" y="671804"/>
            <a:ext cx="10515600" cy="6048279"/>
          </a:xfrm>
        </p:spPr>
        <p:txBody>
          <a:bodyPr vert="horz" lIns="91440" tIns="45720" rIns="91440" bIns="45720" rtlCol="0" anchor="t">
            <a:normAutofit/>
          </a:bodyPr>
          <a:lstStyle/>
          <a:p>
            <a:pPr marL="0" indent="0">
              <a:buNone/>
            </a:pPr>
            <a:r>
              <a:rPr lang="en-US" sz="1800" dirty="0">
                <a:effectLst/>
                <a:latin typeface="Arial MT"/>
                <a:ea typeface="Arial MT"/>
                <a:cs typeface="Arial MT"/>
              </a:rPr>
              <a:t>Now</a:t>
            </a:r>
            <a:r>
              <a:rPr lang="en-US" sz="1800" spc="-35" dirty="0">
                <a:effectLst/>
                <a:latin typeface="Arial MT"/>
                <a:ea typeface="Arial MT"/>
                <a:cs typeface="Arial MT"/>
              </a:rPr>
              <a:t> </a:t>
            </a:r>
            <a:r>
              <a:rPr lang="en-US" sz="1800" dirty="0">
                <a:effectLst/>
                <a:latin typeface="Arial MT"/>
                <a:ea typeface="Arial MT"/>
                <a:cs typeface="Arial MT"/>
              </a:rPr>
              <a:t>you</a:t>
            </a:r>
            <a:r>
              <a:rPr lang="en-US" sz="1800" spc="-25" dirty="0">
                <a:effectLst/>
                <a:latin typeface="Arial MT"/>
                <a:ea typeface="Arial MT"/>
                <a:cs typeface="Arial MT"/>
              </a:rPr>
              <a:t> </a:t>
            </a:r>
            <a:r>
              <a:rPr lang="en-US" sz="1800" dirty="0">
                <a:effectLst/>
                <a:latin typeface="Arial MT"/>
                <a:ea typeface="Arial MT"/>
                <a:cs typeface="Arial MT"/>
              </a:rPr>
              <a:t>will</a:t>
            </a:r>
            <a:r>
              <a:rPr lang="en-US" sz="1800" spc="-20" dirty="0">
                <a:effectLst/>
                <a:latin typeface="Arial MT"/>
                <a:ea typeface="Arial MT"/>
                <a:cs typeface="Arial MT"/>
              </a:rPr>
              <a:t> </a:t>
            </a:r>
            <a:r>
              <a:rPr lang="en-US" sz="1800" dirty="0">
                <a:effectLst/>
                <a:latin typeface="Arial MT"/>
                <a:ea typeface="Arial MT"/>
                <a:cs typeface="Arial MT"/>
              </a:rPr>
              <a:t>be</a:t>
            </a:r>
            <a:r>
              <a:rPr lang="en-US" sz="1800" spc="-15" dirty="0">
                <a:effectLst/>
                <a:latin typeface="Arial MT"/>
                <a:ea typeface="Arial MT"/>
                <a:cs typeface="Arial MT"/>
              </a:rPr>
              <a:t> </a:t>
            </a:r>
            <a:r>
              <a:rPr lang="en-US" sz="1800" dirty="0">
                <a:effectLst/>
                <a:latin typeface="Arial MT"/>
                <a:ea typeface="Arial MT"/>
                <a:cs typeface="Arial MT"/>
              </a:rPr>
              <a:t>able</a:t>
            </a:r>
            <a:r>
              <a:rPr lang="en-US" sz="1800" spc="-20" dirty="0">
                <a:effectLst/>
                <a:latin typeface="Arial MT"/>
                <a:ea typeface="Arial MT"/>
                <a:cs typeface="Arial MT"/>
              </a:rPr>
              <a:t> </a:t>
            </a:r>
            <a:r>
              <a:rPr lang="en-US" sz="1800" dirty="0">
                <a:effectLst/>
                <a:latin typeface="Arial MT"/>
                <a:ea typeface="Arial MT"/>
                <a:cs typeface="Arial MT"/>
              </a:rPr>
              <a:t>to</a:t>
            </a:r>
            <a:r>
              <a:rPr lang="en-US" sz="1800" spc="-30" dirty="0">
                <a:effectLst/>
                <a:latin typeface="Arial MT"/>
                <a:ea typeface="Arial MT"/>
                <a:cs typeface="Arial MT"/>
              </a:rPr>
              <a:t> </a:t>
            </a:r>
            <a:r>
              <a:rPr lang="en-US" sz="1800" dirty="0">
                <a:effectLst/>
                <a:latin typeface="Arial MT"/>
                <a:ea typeface="Arial MT"/>
                <a:cs typeface="Arial MT"/>
              </a:rPr>
              <a:t>see</a:t>
            </a:r>
            <a:r>
              <a:rPr lang="en-US" sz="1800" spc="-20" dirty="0">
                <a:effectLst/>
                <a:latin typeface="Arial MT"/>
                <a:ea typeface="Arial MT"/>
                <a:cs typeface="Arial MT"/>
              </a:rPr>
              <a:t> </a:t>
            </a:r>
            <a:r>
              <a:rPr lang="en-US" sz="1800" dirty="0">
                <a:effectLst/>
                <a:latin typeface="Arial MT"/>
                <a:ea typeface="Arial MT"/>
                <a:cs typeface="Arial MT"/>
              </a:rPr>
              <a:t>this</a:t>
            </a:r>
            <a:r>
              <a:rPr lang="en-US" sz="1800" spc="-15" dirty="0">
                <a:effectLst/>
                <a:latin typeface="Arial MT"/>
                <a:ea typeface="Arial MT"/>
                <a:cs typeface="Arial MT"/>
              </a:rPr>
              <a:t> </a:t>
            </a:r>
            <a:r>
              <a:rPr lang="en-US" sz="1800" dirty="0">
                <a:effectLst/>
                <a:latin typeface="Arial MT"/>
                <a:ea typeface="Arial MT"/>
                <a:cs typeface="Arial MT"/>
              </a:rPr>
              <a:t>window</a:t>
            </a:r>
            <a:r>
              <a:rPr lang="en-US" sz="1800" spc="-30" dirty="0">
                <a:effectLst/>
                <a:latin typeface="Arial MT"/>
                <a:ea typeface="Arial MT"/>
                <a:cs typeface="Arial MT"/>
              </a:rPr>
              <a:t> </a:t>
            </a:r>
            <a:r>
              <a:rPr lang="en-US" sz="1800" dirty="0">
                <a:effectLst/>
                <a:latin typeface="Arial MT"/>
                <a:ea typeface="Arial MT"/>
                <a:cs typeface="Arial MT"/>
              </a:rPr>
              <a:t>(the</a:t>
            </a:r>
            <a:r>
              <a:rPr lang="en-US" sz="1800" spc="-15" dirty="0">
                <a:effectLst/>
                <a:latin typeface="Arial MT"/>
                <a:ea typeface="Arial MT"/>
                <a:cs typeface="Arial MT"/>
              </a:rPr>
              <a:t> </a:t>
            </a:r>
            <a:r>
              <a:rPr lang="en-US" sz="1800" dirty="0">
                <a:effectLst/>
                <a:latin typeface="Arial MT"/>
                <a:ea typeface="Arial MT"/>
                <a:cs typeface="Arial MT"/>
              </a:rPr>
              <a:t>trucker</a:t>
            </a:r>
            <a:r>
              <a:rPr lang="en-US" sz="1800" spc="10" dirty="0">
                <a:effectLst/>
                <a:latin typeface="Arial MT"/>
                <a:ea typeface="Arial MT"/>
                <a:cs typeface="Arial MT"/>
              </a:rPr>
              <a:t> </a:t>
            </a:r>
            <a:r>
              <a:rPr lang="en-US" sz="1800" dirty="0">
                <a:effectLst/>
                <a:latin typeface="Arial MT"/>
                <a:ea typeface="Arial MT"/>
                <a:cs typeface="Arial MT"/>
              </a:rPr>
              <a:t>tools</a:t>
            </a:r>
            <a:r>
              <a:rPr lang="en-US" sz="1800" dirty="0">
                <a:latin typeface="Arial MT"/>
                <a:ea typeface="Arial MT"/>
                <a:cs typeface="Arial MT"/>
              </a:rPr>
              <a:t> portal).</a:t>
            </a:r>
            <a:r>
              <a:rPr lang="en-US" sz="1800" spc="-25" dirty="0">
                <a:latin typeface="Arial MT"/>
                <a:ea typeface="Arial MT"/>
                <a:cs typeface="Arial MT"/>
              </a:rPr>
              <a:t> </a:t>
            </a:r>
            <a:endParaRPr lang="en-US" sz="1800" spc="-25" dirty="0">
              <a:effectLst/>
              <a:latin typeface="Arial MT"/>
              <a:ea typeface="Arial MT"/>
              <a:cs typeface="Arial MT"/>
            </a:endParaRPr>
          </a:p>
          <a:p>
            <a:pPr marL="0" indent="0">
              <a:buNone/>
            </a:pPr>
            <a:r>
              <a:rPr lang="en-US" sz="1800" dirty="0">
                <a:effectLst/>
                <a:latin typeface="Arial MT"/>
                <a:ea typeface="Arial MT"/>
                <a:cs typeface="Arial MT"/>
              </a:rPr>
              <a:t>You</a:t>
            </a:r>
            <a:r>
              <a:rPr lang="en-US" sz="1800" spc="-30" dirty="0">
                <a:effectLst/>
                <a:latin typeface="Arial MT"/>
                <a:ea typeface="Arial MT"/>
                <a:cs typeface="Arial MT"/>
              </a:rPr>
              <a:t> </a:t>
            </a:r>
            <a:r>
              <a:rPr lang="en-US" sz="1800" dirty="0">
                <a:effectLst/>
                <a:latin typeface="Arial MT"/>
                <a:ea typeface="Arial MT"/>
                <a:cs typeface="Arial MT"/>
              </a:rPr>
              <a:t>will</a:t>
            </a:r>
            <a:r>
              <a:rPr lang="en-US" sz="1800" spc="-20" dirty="0">
                <a:effectLst/>
                <a:latin typeface="Arial MT"/>
                <a:ea typeface="Arial MT"/>
                <a:cs typeface="Arial MT"/>
              </a:rPr>
              <a:t> </a:t>
            </a:r>
            <a:r>
              <a:rPr lang="en-US" sz="1800" dirty="0">
                <a:effectLst/>
                <a:latin typeface="Arial MT"/>
                <a:ea typeface="Arial MT"/>
                <a:cs typeface="Arial MT"/>
              </a:rPr>
              <a:t>be</a:t>
            </a:r>
            <a:r>
              <a:rPr lang="en-US" sz="1800" spc="-15" dirty="0">
                <a:effectLst/>
                <a:latin typeface="Arial MT"/>
                <a:ea typeface="Arial MT"/>
                <a:cs typeface="Arial MT"/>
              </a:rPr>
              <a:t> </a:t>
            </a:r>
            <a:r>
              <a:rPr lang="en-US" sz="1800" dirty="0">
                <a:effectLst/>
                <a:latin typeface="Arial MT"/>
                <a:ea typeface="Arial MT"/>
                <a:cs typeface="Arial MT"/>
              </a:rPr>
              <a:t>able</a:t>
            </a:r>
            <a:r>
              <a:rPr lang="en-US" sz="1800" spc="-20" dirty="0">
                <a:effectLst/>
                <a:latin typeface="Arial MT"/>
                <a:ea typeface="Arial MT"/>
                <a:cs typeface="Arial MT"/>
              </a:rPr>
              <a:t> </a:t>
            </a:r>
            <a:r>
              <a:rPr lang="en-US" sz="1800" dirty="0">
                <a:effectLst/>
                <a:latin typeface="Arial MT"/>
                <a:ea typeface="Arial MT"/>
                <a:cs typeface="Arial MT"/>
              </a:rPr>
              <a:t>to</a:t>
            </a:r>
            <a:r>
              <a:rPr lang="en-US" sz="1800" spc="-255" dirty="0">
                <a:effectLst/>
                <a:latin typeface="Arial MT"/>
                <a:ea typeface="Arial MT"/>
                <a:cs typeface="Arial MT"/>
              </a:rPr>
              <a:t> </a:t>
            </a:r>
            <a:r>
              <a:rPr lang="en-US" sz="1800" dirty="0">
                <a:effectLst/>
                <a:latin typeface="Arial MT"/>
                <a:ea typeface="Arial MT"/>
                <a:cs typeface="Arial MT"/>
              </a:rPr>
              <a:t>see</a:t>
            </a:r>
            <a:r>
              <a:rPr lang="en-US" sz="1800" spc="-5" dirty="0">
                <a:effectLst/>
                <a:latin typeface="Arial MT"/>
                <a:ea typeface="Arial MT"/>
                <a:cs typeface="Arial MT"/>
              </a:rPr>
              <a:t> </a:t>
            </a:r>
            <a:r>
              <a:rPr lang="en-US" sz="1800" dirty="0">
                <a:effectLst/>
                <a:latin typeface="Arial MT"/>
                <a:ea typeface="Arial MT"/>
                <a:cs typeface="Arial MT"/>
              </a:rPr>
              <a:t>on</a:t>
            </a:r>
            <a:r>
              <a:rPr lang="en-US" sz="1800" spc="-15" dirty="0">
                <a:effectLst/>
                <a:latin typeface="Arial MT"/>
                <a:ea typeface="Arial MT"/>
                <a:cs typeface="Arial MT"/>
              </a:rPr>
              <a:t> </a:t>
            </a:r>
            <a:r>
              <a:rPr lang="en-US" sz="1800" dirty="0">
                <a:effectLst/>
                <a:latin typeface="Arial MT"/>
                <a:ea typeface="Arial MT"/>
                <a:cs typeface="Arial MT"/>
              </a:rPr>
              <a:t>maps</a:t>
            </a:r>
            <a:r>
              <a:rPr lang="en-US" sz="1800" spc="-5" dirty="0">
                <a:effectLst/>
                <a:latin typeface="Arial MT"/>
                <a:ea typeface="Arial MT"/>
                <a:cs typeface="Arial MT"/>
              </a:rPr>
              <a:t> </a:t>
            </a:r>
            <a:r>
              <a:rPr lang="en-US" sz="1800" dirty="0">
                <a:effectLst/>
                <a:latin typeface="Arial MT"/>
                <a:ea typeface="Arial MT"/>
                <a:cs typeface="Arial MT"/>
              </a:rPr>
              <a:t>where</a:t>
            </a:r>
            <a:r>
              <a:rPr lang="en-US" sz="1800" spc="-5" dirty="0">
                <a:effectLst/>
                <a:latin typeface="Arial MT"/>
                <a:ea typeface="Arial MT"/>
                <a:cs typeface="Arial MT"/>
              </a:rPr>
              <a:t> </a:t>
            </a:r>
            <a:r>
              <a:rPr lang="en-US" sz="1800" dirty="0">
                <a:effectLst/>
                <a:latin typeface="Arial MT"/>
                <a:ea typeface="Arial MT"/>
                <a:cs typeface="Arial MT"/>
              </a:rPr>
              <a:t>the</a:t>
            </a:r>
            <a:r>
              <a:rPr lang="en-US" sz="1800" spc="-10" dirty="0">
                <a:effectLst/>
                <a:latin typeface="Arial MT"/>
                <a:ea typeface="Arial MT"/>
                <a:cs typeface="Arial MT"/>
              </a:rPr>
              <a:t> </a:t>
            </a:r>
            <a:r>
              <a:rPr lang="en-US" sz="1800" dirty="0">
                <a:effectLst/>
                <a:latin typeface="Arial MT"/>
                <a:ea typeface="Arial MT"/>
                <a:cs typeface="Arial MT"/>
              </a:rPr>
              <a:t>truck</a:t>
            </a:r>
            <a:r>
              <a:rPr lang="en-US" sz="1800" spc="-5" dirty="0">
                <a:effectLst/>
                <a:latin typeface="Arial MT"/>
                <a:ea typeface="Arial MT"/>
                <a:cs typeface="Arial MT"/>
              </a:rPr>
              <a:t> </a:t>
            </a:r>
            <a:r>
              <a:rPr lang="en-US" sz="1800" dirty="0">
                <a:effectLst/>
                <a:latin typeface="Arial MT"/>
                <a:ea typeface="Arial MT"/>
                <a:cs typeface="Arial MT"/>
              </a:rPr>
              <a:t>is</a:t>
            </a:r>
            <a:r>
              <a:rPr lang="en-US" sz="1800" spc="-5" dirty="0">
                <a:effectLst/>
                <a:latin typeface="Arial MT"/>
                <a:ea typeface="Arial MT"/>
                <a:cs typeface="Arial MT"/>
              </a:rPr>
              <a:t> </a:t>
            </a:r>
            <a:r>
              <a:rPr lang="en-US" sz="1800" dirty="0">
                <a:effectLst/>
                <a:latin typeface="Arial MT"/>
                <a:ea typeface="Arial MT"/>
                <a:cs typeface="Arial MT"/>
              </a:rPr>
              <a:t>and</a:t>
            </a:r>
            <a:r>
              <a:rPr lang="en-US" sz="1800" spc="-15" dirty="0">
                <a:effectLst/>
                <a:latin typeface="Arial MT"/>
                <a:ea typeface="Arial MT"/>
                <a:cs typeface="Arial MT"/>
              </a:rPr>
              <a:t> </a:t>
            </a:r>
            <a:r>
              <a:rPr lang="en-US" sz="1800" dirty="0">
                <a:latin typeface="Arial MT"/>
                <a:ea typeface="Arial MT"/>
                <a:cs typeface="Arial MT"/>
              </a:rPr>
              <a:t>if the driver </a:t>
            </a:r>
          </a:p>
          <a:p>
            <a:pPr marL="0" indent="0">
              <a:buNone/>
            </a:pPr>
            <a:r>
              <a:rPr lang="en-US" sz="1800" spc="-5" dirty="0">
                <a:latin typeface="Arial MT"/>
                <a:ea typeface="Arial MT"/>
                <a:cs typeface="Arial MT"/>
              </a:rPr>
              <a:t>has </a:t>
            </a:r>
            <a:r>
              <a:rPr lang="en-US" sz="1800" dirty="0">
                <a:latin typeface="Arial MT"/>
                <a:ea typeface="Arial MT"/>
                <a:cs typeface="Arial MT"/>
              </a:rPr>
              <a:t>arrived at</a:t>
            </a:r>
            <a:r>
              <a:rPr lang="en-US" sz="1800" spc="-15" dirty="0">
                <a:effectLst/>
                <a:latin typeface="Arial MT"/>
                <a:ea typeface="Arial MT"/>
                <a:cs typeface="Arial MT"/>
              </a:rPr>
              <a:t> </a:t>
            </a:r>
            <a:r>
              <a:rPr lang="en-US" sz="1800" dirty="0">
                <a:effectLst/>
                <a:latin typeface="Arial MT"/>
                <a:ea typeface="Arial MT"/>
                <a:cs typeface="Arial MT"/>
              </a:rPr>
              <a:t>the</a:t>
            </a:r>
            <a:r>
              <a:rPr lang="en-US" sz="1800" spc="-10" dirty="0">
                <a:effectLst/>
                <a:latin typeface="Arial MT"/>
                <a:ea typeface="Arial MT"/>
                <a:cs typeface="Arial MT"/>
              </a:rPr>
              <a:t> </a:t>
            </a:r>
            <a:r>
              <a:rPr lang="en-US" sz="1800" dirty="0">
                <a:effectLst/>
                <a:latin typeface="Arial MT"/>
                <a:ea typeface="Arial MT"/>
                <a:cs typeface="Arial MT"/>
              </a:rPr>
              <a:t>shipper or</a:t>
            </a:r>
            <a:r>
              <a:rPr lang="en-US" sz="1800" spc="-5" dirty="0">
                <a:effectLst/>
                <a:latin typeface="Arial MT"/>
                <a:ea typeface="Arial MT"/>
                <a:cs typeface="Arial MT"/>
              </a:rPr>
              <a:t> </a:t>
            </a:r>
            <a:r>
              <a:rPr lang="en-US" sz="1800" dirty="0">
                <a:effectLst/>
                <a:latin typeface="Arial MT"/>
                <a:ea typeface="Arial MT"/>
                <a:cs typeface="Arial MT"/>
              </a:rPr>
              <a:t>the</a:t>
            </a:r>
            <a:r>
              <a:rPr lang="en-US" sz="1800" spc="-5" dirty="0">
                <a:effectLst/>
                <a:latin typeface="Arial MT"/>
                <a:ea typeface="Arial MT"/>
                <a:cs typeface="Arial MT"/>
              </a:rPr>
              <a:t> </a:t>
            </a:r>
            <a:r>
              <a:rPr lang="en-US" sz="1800" dirty="0">
                <a:effectLst/>
                <a:latin typeface="Arial MT"/>
                <a:ea typeface="Arial MT"/>
                <a:cs typeface="Arial MT"/>
              </a:rPr>
              <a:t>receiver.</a:t>
            </a:r>
            <a:endParaRPr lang="en-US" dirty="0">
              <a:effectLst/>
              <a:latin typeface="Calibri" panose="020F0502020204030204"/>
              <a:ea typeface="Calibri" panose="020F0502020204030204"/>
              <a:cs typeface="Calibri" panose="020F0502020204030204"/>
            </a:endParaRPr>
          </a:p>
          <a:p>
            <a:endParaRPr lang="en-US"/>
          </a:p>
        </p:txBody>
      </p:sp>
      <p:pic>
        <p:nvPicPr>
          <p:cNvPr id="4" name="Picture 3">
            <a:extLst>
              <a:ext uri="{FF2B5EF4-FFF2-40B4-BE49-F238E27FC236}">
                <a16:creationId xmlns:a16="http://schemas.microsoft.com/office/drawing/2014/main" id="{0F7920B2-49C1-7C88-0CEC-B952C43152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524"/>
          <a:stretch/>
        </p:blipFill>
        <p:spPr>
          <a:xfrm>
            <a:off x="251797" y="2397683"/>
            <a:ext cx="8444334" cy="4233072"/>
          </a:xfrm>
          <a:prstGeom prst="rect">
            <a:avLst/>
          </a:prstGeom>
          <a:ln>
            <a:solidFill>
              <a:schemeClr val="tx1"/>
            </a:solidFill>
          </a:ln>
        </p:spPr>
      </p:pic>
      <p:pic>
        <p:nvPicPr>
          <p:cNvPr id="5" name="Picture 4" descr="A screenshot of a computer&#10;&#10;Description automatically generated">
            <a:extLst>
              <a:ext uri="{FF2B5EF4-FFF2-40B4-BE49-F238E27FC236}">
                <a16:creationId xmlns:a16="http://schemas.microsoft.com/office/drawing/2014/main" id="{2801D73F-65BE-1147-0EBA-4552BD970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762" y="674120"/>
            <a:ext cx="4241827" cy="1634235"/>
          </a:xfrm>
          <a:prstGeom prst="rect">
            <a:avLst/>
          </a:prstGeom>
          <a:ln>
            <a:solidFill>
              <a:schemeClr val="tx1"/>
            </a:solidFill>
          </a:ln>
        </p:spPr>
      </p:pic>
      <p:pic>
        <p:nvPicPr>
          <p:cNvPr id="6" name="Picture 5" descr="A map with a route&#10;&#10;Description automatically generated">
            <a:extLst>
              <a:ext uri="{FF2B5EF4-FFF2-40B4-BE49-F238E27FC236}">
                <a16:creationId xmlns:a16="http://schemas.microsoft.com/office/drawing/2014/main" id="{8F91B315-4EC3-C8EF-5991-25E7DF7CE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542" y="2878398"/>
            <a:ext cx="2515870" cy="2295525"/>
          </a:xfrm>
          <a:prstGeom prst="rect">
            <a:avLst/>
          </a:prstGeom>
          <a:ln>
            <a:solidFill>
              <a:schemeClr val="tx1"/>
            </a:solidFill>
          </a:ln>
        </p:spPr>
      </p:pic>
      <p:sp>
        <p:nvSpPr>
          <p:cNvPr id="7" name="Rectangle 6">
            <a:extLst>
              <a:ext uri="{FF2B5EF4-FFF2-40B4-BE49-F238E27FC236}">
                <a16:creationId xmlns:a16="http://schemas.microsoft.com/office/drawing/2014/main" id="{3AB6CF9D-36E9-D22B-D917-824AD8C7D4AF}"/>
              </a:ext>
            </a:extLst>
          </p:cNvPr>
          <p:cNvSpPr/>
          <p:nvPr/>
        </p:nvSpPr>
        <p:spPr>
          <a:xfrm>
            <a:off x="251797" y="2878398"/>
            <a:ext cx="2444750" cy="107778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802705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D4D9-6633-9DC0-B842-50C9DAF5FA51}"/>
              </a:ext>
            </a:extLst>
          </p:cNvPr>
          <p:cNvSpPr>
            <a:spLocks noGrp="1"/>
          </p:cNvSpPr>
          <p:nvPr>
            <p:ph type="title"/>
          </p:nvPr>
        </p:nvSpPr>
        <p:spPr/>
        <p:txBody>
          <a:bodyPr>
            <a:normAutofit/>
          </a:bodyPr>
          <a:lstStyle/>
          <a:p>
            <a:pPr marL="457200" marR="0" algn="ctr">
              <a:spcBef>
                <a:spcPts val="1200"/>
              </a:spcBef>
              <a:spcAft>
                <a:spcPts val="0"/>
              </a:spcAft>
            </a:pPr>
            <a:r>
              <a:rPr lang="en-US" sz="4000" b="1" kern="0">
                <a:effectLst/>
                <a:latin typeface="+mn-lt"/>
                <a:ea typeface="Times New Roman" panose="02020603050405020304" pitchFamily="18" charset="0"/>
                <a:cs typeface="Times New Roman" panose="02020603050405020304" pitchFamily="18" charset="0"/>
              </a:rPr>
              <a:t>How to filter columns on the board</a:t>
            </a:r>
            <a:endParaRPr lang="en-US" sz="4000">
              <a:latin typeface="+mn-lt"/>
            </a:endParaRPr>
          </a:p>
        </p:txBody>
      </p:sp>
      <p:sp>
        <p:nvSpPr>
          <p:cNvPr id="3" name="Content Placeholder 2">
            <a:extLst>
              <a:ext uri="{FF2B5EF4-FFF2-40B4-BE49-F238E27FC236}">
                <a16:creationId xmlns:a16="http://schemas.microsoft.com/office/drawing/2014/main" id="{B5AEA756-C2BC-B3C8-75DE-1C5F7C439069}"/>
              </a:ext>
            </a:extLst>
          </p:cNvPr>
          <p:cNvSpPr>
            <a:spLocks noGrp="1"/>
          </p:cNvSpPr>
          <p:nvPr>
            <p:ph idx="1"/>
          </p:nvPr>
        </p:nvSpPr>
        <p:spPr>
          <a:xfrm>
            <a:off x="838200" y="1474237"/>
            <a:ext cx="10515600" cy="4702726"/>
          </a:xfrm>
        </p:spPr>
        <p:txBody>
          <a:bodyPr vert="horz" lIns="91440" tIns="45720" rIns="91440" bIns="45720" rtlCol="0" anchor="t">
            <a:normAutofit/>
          </a:bodyPr>
          <a:lstStyle/>
          <a:p>
            <a:pPr marL="0" indent="0">
              <a:buNone/>
            </a:pPr>
            <a:r>
              <a:rPr lang="en-US" sz="1800" dirty="0">
                <a:effectLst/>
                <a:latin typeface="Arial MT"/>
                <a:ea typeface="Arial MT"/>
                <a:cs typeface="Arial MT"/>
              </a:rPr>
              <a:t>Right</a:t>
            </a:r>
            <a:r>
              <a:rPr lang="en-US" sz="1800" spc="-35" dirty="0">
                <a:effectLst/>
                <a:latin typeface="Arial MT"/>
                <a:ea typeface="Arial MT"/>
                <a:cs typeface="Arial MT"/>
              </a:rPr>
              <a:t> </a:t>
            </a:r>
            <a:r>
              <a:rPr lang="en-US" sz="1800" dirty="0">
                <a:effectLst/>
                <a:latin typeface="Arial MT"/>
                <a:ea typeface="Arial MT"/>
                <a:cs typeface="Arial MT"/>
              </a:rPr>
              <a:t>Click</a:t>
            </a:r>
            <a:r>
              <a:rPr lang="en-US" sz="1800" spc="-25" dirty="0">
                <a:effectLst/>
                <a:latin typeface="Arial MT"/>
                <a:ea typeface="Arial MT"/>
                <a:cs typeface="Arial MT"/>
              </a:rPr>
              <a:t> </a:t>
            </a:r>
            <a:r>
              <a:rPr lang="en-US" sz="1800" dirty="0">
                <a:effectLst/>
                <a:latin typeface="Arial MT"/>
                <a:ea typeface="Arial MT"/>
                <a:cs typeface="Arial MT"/>
              </a:rPr>
              <a:t>on</a:t>
            </a:r>
            <a:r>
              <a:rPr lang="en-US" sz="1800" spc="-35" dirty="0">
                <a:effectLst/>
                <a:latin typeface="Arial MT"/>
                <a:ea typeface="Arial MT"/>
                <a:cs typeface="Arial MT"/>
              </a:rPr>
              <a:t> </a:t>
            </a:r>
            <a:r>
              <a:rPr lang="en-US" sz="1800" dirty="0">
                <a:effectLst/>
                <a:latin typeface="Arial MT"/>
                <a:ea typeface="Arial MT"/>
                <a:cs typeface="Arial MT"/>
              </a:rPr>
              <a:t>any</a:t>
            </a:r>
            <a:r>
              <a:rPr lang="en-US" sz="1800" spc="-25" dirty="0">
                <a:effectLst/>
                <a:latin typeface="Arial MT"/>
                <a:ea typeface="Arial MT"/>
                <a:cs typeface="Arial MT"/>
              </a:rPr>
              <a:t> </a:t>
            </a:r>
            <a:r>
              <a:rPr lang="en-US" sz="1800" dirty="0">
                <a:effectLst/>
                <a:latin typeface="Arial MT"/>
                <a:ea typeface="Arial MT"/>
                <a:cs typeface="Arial MT"/>
              </a:rPr>
              <a:t>part</a:t>
            </a:r>
            <a:r>
              <a:rPr lang="en-US" sz="1800" spc="-30" dirty="0">
                <a:effectLst/>
                <a:latin typeface="Arial MT"/>
                <a:ea typeface="Arial MT"/>
                <a:cs typeface="Arial MT"/>
              </a:rPr>
              <a:t> </a:t>
            </a:r>
            <a:r>
              <a:rPr lang="en-US" sz="1800" dirty="0">
                <a:effectLst/>
                <a:latin typeface="Arial MT"/>
                <a:ea typeface="Arial MT"/>
                <a:cs typeface="Arial MT"/>
              </a:rPr>
              <a:t>of</a:t>
            </a:r>
            <a:r>
              <a:rPr lang="en-US" sz="1800" spc="-30" dirty="0">
                <a:effectLst/>
                <a:latin typeface="Arial MT"/>
                <a:ea typeface="Arial MT"/>
                <a:cs typeface="Arial MT"/>
              </a:rPr>
              <a:t> </a:t>
            </a:r>
            <a:r>
              <a:rPr lang="en-US" sz="1800" dirty="0">
                <a:effectLst/>
                <a:latin typeface="Arial MT"/>
                <a:ea typeface="Arial MT"/>
                <a:cs typeface="Arial MT"/>
              </a:rPr>
              <a:t>the</a:t>
            </a:r>
            <a:r>
              <a:rPr lang="en-US" sz="1800" spc="-25" dirty="0">
                <a:effectLst/>
                <a:latin typeface="Arial MT"/>
                <a:ea typeface="Arial MT"/>
                <a:cs typeface="Arial MT"/>
              </a:rPr>
              <a:t> </a:t>
            </a:r>
            <a:r>
              <a:rPr lang="en-US" sz="1800" dirty="0">
                <a:effectLst/>
                <a:latin typeface="Arial MT"/>
                <a:ea typeface="Arial MT"/>
                <a:cs typeface="Arial MT"/>
              </a:rPr>
              <a:t>columns</a:t>
            </a:r>
            <a:r>
              <a:rPr lang="en-US" sz="1800" spc="-25" dirty="0">
                <a:effectLst/>
                <a:latin typeface="Arial MT"/>
                <a:ea typeface="Arial MT"/>
                <a:cs typeface="Arial MT"/>
              </a:rPr>
              <a:t> </a:t>
            </a:r>
            <a:r>
              <a:rPr lang="en-US" sz="1800" dirty="0">
                <a:effectLst/>
                <a:latin typeface="Arial MT"/>
                <a:ea typeface="Arial MT"/>
                <a:cs typeface="Arial MT"/>
              </a:rPr>
              <a:t>and</a:t>
            </a:r>
            <a:r>
              <a:rPr lang="en-US" sz="1800" spc="-35" dirty="0">
                <a:effectLst/>
                <a:latin typeface="Arial MT"/>
                <a:ea typeface="Arial MT"/>
                <a:cs typeface="Arial MT"/>
              </a:rPr>
              <a:t> </a:t>
            </a:r>
            <a:r>
              <a:rPr lang="en-US" sz="1800" dirty="0">
                <a:effectLst/>
                <a:latin typeface="Arial MT"/>
                <a:ea typeface="Arial MT"/>
                <a:cs typeface="Arial MT"/>
              </a:rPr>
              <a:t>click</a:t>
            </a:r>
            <a:r>
              <a:rPr lang="en-US" sz="1800" spc="-35" dirty="0">
                <a:effectLst/>
                <a:latin typeface="Arial MT"/>
                <a:ea typeface="Arial MT"/>
                <a:cs typeface="Arial MT"/>
              </a:rPr>
              <a:t> </a:t>
            </a:r>
            <a:r>
              <a:rPr lang="en-US" sz="1800" dirty="0">
                <a:effectLst/>
                <a:latin typeface="Arial MT"/>
                <a:ea typeface="Arial MT"/>
                <a:cs typeface="Arial MT"/>
              </a:rPr>
              <a:t>“</a:t>
            </a:r>
            <a:r>
              <a:rPr lang="en-US" sz="1800" dirty="0">
                <a:latin typeface="Arial MT"/>
                <a:ea typeface="Arial MT"/>
                <a:cs typeface="Arial MT"/>
              </a:rPr>
              <a:t>Configure</a:t>
            </a:r>
            <a:r>
              <a:rPr lang="en-US" sz="1800" spc="-30" dirty="0">
                <a:effectLst/>
                <a:latin typeface="Arial MT"/>
                <a:ea typeface="Arial MT"/>
                <a:cs typeface="Arial MT"/>
              </a:rPr>
              <a:t> </a:t>
            </a:r>
            <a:r>
              <a:rPr lang="en-US" sz="1800" dirty="0">
                <a:effectLst/>
                <a:latin typeface="Arial MT"/>
                <a:ea typeface="Arial MT"/>
                <a:cs typeface="Arial MT"/>
              </a:rPr>
              <a:t>columns.”</a:t>
            </a:r>
          </a:p>
          <a:p>
            <a:endParaRPr lang="en-US"/>
          </a:p>
        </p:txBody>
      </p:sp>
      <p:pic>
        <p:nvPicPr>
          <p:cNvPr id="4" name="image41.png" descr="A screenshot of a computer  Description automatically generated">
            <a:extLst>
              <a:ext uri="{FF2B5EF4-FFF2-40B4-BE49-F238E27FC236}">
                <a16:creationId xmlns:a16="http://schemas.microsoft.com/office/drawing/2014/main" id="{082DEEBA-6DD0-A9F3-7DE6-7934CFE9D659}"/>
              </a:ext>
            </a:extLst>
          </p:cNvPr>
          <p:cNvPicPr>
            <a:picLocks noChangeAspect="1"/>
          </p:cNvPicPr>
          <p:nvPr/>
        </p:nvPicPr>
        <p:blipFill>
          <a:blip r:embed="rId2" cstate="print"/>
          <a:stretch>
            <a:fillRect/>
          </a:stretch>
        </p:blipFill>
        <p:spPr>
          <a:xfrm>
            <a:off x="2830396" y="1840947"/>
            <a:ext cx="6151098" cy="4783788"/>
          </a:xfrm>
          <a:prstGeom prst="rect">
            <a:avLst/>
          </a:prstGeom>
          <a:ln>
            <a:solidFill>
              <a:schemeClr val="tx1"/>
            </a:solidFill>
          </a:ln>
        </p:spPr>
      </p:pic>
    </p:spTree>
    <p:extLst>
      <p:ext uri="{BB962C8B-B14F-4D97-AF65-F5344CB8AC3E}">
        <p14:creationId xmlns:p14="http://schemas.microsoft.com/office/powerpoint/2010/main" val="639042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26EBF-99D6-949E-E8AD-BAE69DC632F8}"/>
              </a:ext>
            </a:extLst>
          </p:cNvPr>
          <p:cNvSpPr>
            <a:spLocks noGrp="1"/>
          </p:cNvSpPr>
          <p:nvPr>
            <p:ph idx="1"/>
          </p:nvPr>
        </p:nvSpPr>
        <p:spPr>
          <a:xfrm>
            <a:off x="6096000" y="774830"/>
            <a:ext cx="5139612" cy="4819309"/>
          </a:xfrm>
        </p:spPr>
        <p:txBody>
          <a:bodyPr/>
          <a:lstStyle/>
          <a:p>
            <a:pPr marL="0" marR="0" lvl="0" indent="0">
              <a:spcBef>
                <a:spcPts val="0"/>
              </a:spcBef>
              <a:spcAft>
                <a:spcPts val="0"/>
              </a:spcAft>
              <a:buNone/>
              <a:tabLst>
                <a:tab pos="1152525" algn="l"/>
              </a:tabLst>
            </a:pPr>
            <a:r>
              <a:rPr lang="en-US" sz="1800">
                <a:effectLst/>
                <a:latin typeface="Arial MT"/>
                <a:ea typeface="Arial MT"/>
                <a:cs typeface="Arial MT"/>
              </a:rPr>
              <a:t>The order of the check box in this window, is the order of the columns you will see on the board.</a:t>
            </a:r>
          </a:p>
          <a:p>
            <a:endParaRPr lang="en-US"/>
          </a:p>
        </p:txBody>
      </p:sp>
      <p:pic>
        <p:nvPicPr>
          <p:cNvPr id="4" name="Picture 3" descr="A screenshot of a computer&#10;&#10;Description automatically generated">
            <a:extLst>
              <a:ext uri="{FF2B5EF4-FFF2-40B4-BE49-F238E27FC236}">
                <a16:creationId xmlns:a16="http://schemas.microsoft.com/office/drawing/2014/main" id="{4089F746-F930-5C7D-E803-27668CD85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61" y="2193844"/>
            <a:ext cx="3565849" cy="4219445"/>
          </a:xfrm>
          <a:prstGeom prst="rect">
            <a:avLst/>
          </a:prstGeom>
          <a:ln>
            <a:solidFill>
              <a:schemeClr val="tx1"/>
            </a:solidFill>
          </a:ln>
        </p:spPr>
      </p:pic>
      <p:sp>
        <p:nvSpPr>
          <p:cNvPr id="5" name="Content Placeholder 2">
            <a:extLst>
              <a:ext uri="{FF2B5EF4-FFF2-40B4-BE49-F238E27FC236}">
                <a16:creationId xmlns:a16="http://schemas.microsoft.com/office/drawing/2014/main" id="{33CE9918-AF46-D8DA-DF9B-BCA6BAA9ED84}"/>
              </a:ext>
            </a:extLst>
          </p:cNvPr>
          <p:cNvSpPr txBox="1">
            <a:spLocks/>
          </p:cNvSpPr>
          <p:nvPr/>
        </p:nvSpPr>
        <p:spPr>
          <a:xfrm>
            <a:off x="716902" y="774441"/>
            <a:ext cx="4483268" cy="56388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rial MT"/>
                <a:ea typeface="Arial MT"/>
                <a:cs typeface="Arial MT"/>
              </a:rPr>
              <a:t>You</a:t>
            </a:r>
            <a:r>
              <a:rPr lang="en-US" sz="1800" spc="-30" dirty="0">
                <a:latin typeface="Arial MT"/>
                <a:ea typeface="Arial MT"/>
                <a:cs typeface="Arial MT"/>
              </a:rPr>
              <a:t> </a:t>
            </a:r>
            <a:r>
              <a:rPr lang="en-US" sz="1800" dirty="0">
                <a:latin typeface="Arial MT"/>
                <a:ea typeface="Arial MT"/>
                <a:cs typeface="Arial MT"/>
              </a:rPr>
              <a:t>will</a:t>
            </a:r>
            <a:r>
              <a:rPr lang="en-US" sz="1800" spc="-25" dirty="0">
                <a:latin typeface="Arial MT"/>
                <a:ea typeface="Arial MT"/>
                <a:cs typeface="Arial MT"/>
              </a:rPr>
              <a:t> </a:t>
            </a:r>
            <a:r>
              <a:rPr lang="en-US" sz="1800" dirty="0">
                <a:latin typeface="Arial MT"/>
                <a:ea typeface="Arial MT"/>
                <a:cs typeface="Arial MT"/>
              </a:rPr>
              <a:t>be</a:t>
            </a:r>
            <a:r>
              <a:rPr lang="en-US" sz="1800" spc="-20" dirty="0">
                <a:latin typeface="Arial MT"/>
                <a:ea typeface="Arial MT"/>
                <a:cs typeface="Arial MT"/>
              </a:rPr>
              <a:t> </a:t>
            </a:r>
            <a:r>
              <a:rPr lang="en-US" sz="1800" dirty="0">
                <a:latin typeface="Arial MT"/>
                <a:ea typeface="Arial MT"/>
                <a:cs typeface="Arial MT"/>
              </a:rPr>
              <a:t>able</a:t>
            </a:r>
            <a:r>
              <a:rPr lang="en-US" sz="1800" spc="-25" dirty="0">
                <a:latin typeface="Arial MT"/>
                <a:ea typeface="Arial MT"/>
                <a:cs typeface="Arial MT"/>
              </a:rPr>
              <a:t> </a:t>
            </a:r>
            <a:r>
              <a:rPr lang="en-US" sz="1800" dirty="0">
                <a:latin typeface="Arial MT"/>
                <a:ea typeface="Arial MT"/>
                <a:cs typeface="Arial MT"/>
              </a:rPr>
              <a:t>to</a:t>
            </a:r>
            <a:r>
              <a:rPr lang="en-US" sz="1800" spc="-35" dirty="0">
                <a:latin typeface="Arial MT"/>
                <a:ea typeface="Arial MT"/>
                <a:cs typeface="Arial MT"/>
              </a:rPr>
              <a:t> </a:t>
            </a:r>
            <a:r>
              <a:rPr lang="en-US" sz="1800" dirty="0">
                <a:latin typeface="Arial MT"/>
                <a:ea typeface="Arial MT"/>
                <a:cs typeface="Arial MT"/>
              </a:rPr>
              <a:t>see</a:t>
            </a:r>
            <a:r>
              <a:rPr lang="en-US" sz="1800" spc="-15" dirty="0">
                <a:latin typeface="Arial MT"/>
                <a:ea typeface="Arial MT"/>
                <a:cs typeface="Arial MT"/>
              </a:rPr>
              <a:t> </a:t>
            </a:r>
            <a:r>
              <a:rPr lang="en-US" sz="1800" dirty="0">
                <a:latin typeface="Arial MT"/>
                <a:ea typeface="Arial MT"/>
                <a:cs typeface="Arial MT"/>
              </a:rPr>
              <a:t>this</a:t>
            </a:r>
            <a:r>
              <a:rPr lang="en-US" sz="1800" spc="-20" dirty="0">
                <a:latin typeface="Arial MT"/>
                <a:ea typeface="Arial MT"/>
                <a:cs typeface="Arial MT"/>
              </a:rPr>
              <a:t> </a:t>
            </a:r>
            <a:r>
              <a:rPr lang="en-US" sz="1800" dirty="0">
                <a:latin typeface="Arial MT"/>
                <a:ea typeface="Arial MT"/>
                <a:cs typeface="Arial MT"/>
              </a:rPr>
              <a:t>window and you</a:t>
            </a:r>
            <a:r>
              <a:rPr lang="en-US" sz="1800" spc="-30" dirty="0">
                <a:latin typeface="Arial MT"/>
                <a:ea typeface="Arial MT"/>
                <a:cs typeface="Arial MT"/>
              </a:rPr>
              <a:t> </a:t>
            </a:r>
            <a:r>
              <a:rPr lang="en-US" sz="1800" dirty="0">
                <a:latin typeface="Arial MT"/>
                <a:ea typeface="Arial MT"/>
                <a:cs typeface="Arial MT"/>
              </a:rPr>
              <a:t>need</a:t>
            </a:r>
            <a:r>
              <a:rPr lang="en-US" sz="1800" spc="-30" dirty="0">
                <a:latin typeface="Arial MT"/>
                <a:ea typeface="Arial MT"/>
                <a:cs typeface="Arial MT"/>
              </a:rPr>
              <a:t> </a:t>
            </a:r>
            <a:r>
              <a:rPr lang="en-US" sz="1800" dirty="0">
                <a:latin typeface="Arial MT"/>
                <a:ea typeface="Arial MT"/>
                <a:cs typeface="Arial MT"/>
              </a:rPr>
              <a:t>to</a:t>
            </a:r>
            <a:r>
              <a:rPr lang="en-US" sz="1800" spc="-30" dirty="0">
                <a:latin typeface="Arial MT"/>
                <a:ea typeface="Arial MT"/>
                <a:cs typeface="Arial MT"/>
              </a:rPr>
              <a:t> </a:t>
            </a:r>
            <a:r>
              <a:rPr lang="en-US" sz="1800" dirty="0">
                <a:latin typeface="Arial MT"/>
                <a:ea typeface="Arial MT"/>
                <a:cs typeface="Arial MT"/>
              </a:rPr>
              <a:t>look</a:t>
            </a:r>
            <a:r>
              <a:rPr lang="en-US" sz="1800" spc="-20" dirty="0">
                <a:latin typeface="Arial MT"/>
                <a:ea typeface="Arial MT"/>
                <a:cs typeface="Arial MT"/>
              </a:rPr>
              <a:t> </a:t>
            </a:r>
            <a:r>
              <a:rPr lang="en-US" sz="1800" dirty="0">
                <a:latin typeface="Arial MT"/>
                <a:ea typeface="Arial MT"/>
                <a:cs typeface="Arial MT"/>
              </a:rPr>
              <a:t>for</a:t>
            </a:r>
            <a:r>
              <a:rPr lang="en-US" sz="1800" spc="-20" dirty="0">
                <a:latin typeface="Arial MT"/>
                <a:ea typeface="Arial MT"/>
                <a:cs typeface="Arial MT"/>
              </a:rPr>
              <a:t> </a:t>
            </a:r>
            <a:r>
              <a:rPr lang="en-US" sz="1800" dirty="0">
                <a:latin typeface="Arial MT"/>
                <a:ea typeface="Arial MT"/>
                <a:cs typeface="Arial MT"/>
              </a:rPr>
              <a:t>the “TRACKING STATUS" Check box</a:t>
            </a:r>
            <a:r>
              <a:rPr lang="en-US" sz="1800" spc="-30" dirty="0">
                <a:latin typeface="Arial MT"/>
                <a:ea typeface="Arial MT"/>
                <a:cs typeface="Arial MT"/>
              </a:rPr>
              <a:t> </a:t>
            </a:r>
            <a:r>
              <a:rPr lang="en-US" sz="1800" dirty="0">
                <a:latin typeface="Arial MT"/>
                <a:ea typeface="Arial MT"/>
                <a:cs typeface="Arial MT"/>
              </a:rPr>
              <a:t>and</a:t>
            </a:r>
            <a:r>
              <a:rPr lang="en-US" sz="1800" spc="-255" dirty="0">
                <a:latin typeface="Arial MT"/>
                <a:ea typeface="Arial MT"/>
                <a:cs typeface="Arial MT"/>
              </a:rPr>
              <a:t> </a:t>
            </a:r>
            <a:r>
              <a:rPr lang="en-US" sz="1800" dirty="0">
                <a:latin typeface="Arial MT"/>
                <a:ea typeface="Arial MT"/>
                <a:cs typeface="Arial MT"/>
              </a:rPr>
              <a:t>activate</a:t>
            </a:r>
            <a:r>
              <a:rPr lang="en-US" sz="1800" spc="-5" dirty="0">
                <a:latin typeface="Arial MT"/>
                <a:ea typeface="Arial MT"/>
                <a:cs typeface="Arial MT"/>
              </a:rPr>
              <a:t> </a:t>
            </a:r>
            <a:r>
              <a:rPr lang="en-US" sz="1800" dirty="0">
                <a:latin typeface="Arial MT"/>
                <a:ea typeface="Arial MT"/>
                <a:cs typeface="Arial MT"/>
              </a:rPr>
              <a:t>it to see the tracking column on the board.</a:t>
            </a:r>
          </a:p>
          <a:p>
            <a:endParaRPr lang="en-US"/>
          </a:p>
        </p:txBody>
      </p:sp>
      <p:pic>
        <p:nvPicPr>
          <p:cNvPr id="6" name="Picture 5">
            <a:extLst>
              <a:ext uri="{FF2B5EF4-FFF2-40B4-BE49-F238E27FC236}">
                <a16:creationId xmlns:a16="http://schemas.microsoft.com/office/drawing/2014/main" id="{48161128-0F63-1BF8-93BA-72279D10188D}"/>
              </a:ext>
            </a:extLst>
          </p:cNvPr>
          <p:cNvPicPr>
            <a:picLocks noChangeAspect="1"/>
          </p:cNvPicPr>
          <p:nvPr/>
        </p:nvPicPr>
        <p:blipFill rotWithShape="1">
          <a:blip r:embed="rId3">
            <a:extLst>
              <a:ext uri="{28A0092B-C50C-407E-A947-70E740481C1C}">
                <a14:useLocalDpi xmlns:a14="http://schemas.microsoft.com/office/drawing/2010/main" val="0"/>
              </a:ext>
            </a:extLst>
          </a:blip>
          <a:srcRect r="49548"/>
          <a:stretch/>
        </p:blipFill>
        <p:spPr bwMode="auto">
          <a:xfrm>
            <a:off x="5200170" y="2374235"/>
            <a:ext cx="6760210" cy="895350"/>
          </a:xfrm>
          <a:prstGeom prst="rect">
            <a:avLst/>
          </a:prstGeom>
          <a:ln>
            <a:solidFill>
              <a:schemeClr val="tx1"/>
            </a:solid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FCC89F1B-ED59-B09F-720E-43E62A0559E3}"/>
              </a:ext>
            </a:extLst>
          </p:cNvPr>
          <p:cNvSpPr/>
          <p:nvPr/>
        </p:nvSpPr>
        <p:spPr>
          <a:xfrm>
            <a:off x="4989350" y="2483269"/>
            <a:ext cx="7181850" cy="3238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a:extLst>
              <a:ext uri="{FF2B5EF4-FFF2-40B4-BE49-F238E27FC236}">
                <a16:creationId xmlns:a16="http://schemas.microsoft.com/office/drawing/2014/main" id="{469D1A52-7D59-BCE7-8DC0-985235062463}"/>
              </a:ext>
            </a:extLst>
          </p:cNvPr>
          <p:cNvSpPr/>
          <p:nvPr/>
        </p:nvSpPr>
        <p:spPr>
          <a:xfrm>
            <a:off x="716902" y="3404879"/>
            <a:ext cx="3162300" cy="2857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18806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4C37-DCB8-D2D2-676C-3DF75CBEF990}"/>
              </a:ext>
            </a:extLst>
          </p:cNvPr>
          <p:cNvSpPr>
            <a:spLocks noGrp="1"/>
          </p:cNvSpPr>
          <p:nvPr>
            <p:ph type="title"/>
          </p:nvPr>
        </p:nvSpPr>
        <p:spPr/>
        <p:txBody>
          <a:bodyPr>
            <a:normAutofit/>
          </a:bodyPr>
          <a:lstStyle/>
          <a:p>
            <a:pPr marL="457200" marR="0" algn="ctr">
              <a:spcBef>
                <a:spcPts val="0"/>
              </a:spcBef>
              <a:spcAft>
                <a:spcPts val="0"/>
              </a:spcAft>
            </a:pPr>
            <a:r>
              <a:rPr lang="en-US" sz="4000" b="1">
                <a:effectLst/>
                <a:latin typeface="+mn-lt"/>
                <a:ea typeface="Arial MT"/>
                <a:cs typeface="Arial MT"/>
              </a:rPr>
              <a:t>Load Track</a:t>
            </a:r>
            <a:endParaRPr lang="en-US" sz="4000">
              <a:latin typeface="+mn-lt"/>
            </a:endParaRPr>
          </a:p>
        </p:txBody>
      </p:sp>
      <p:sp>
        <p:nvSpPr>
          <p:cNvPr id="3" name="Content Placeholder 2">
            <a:extLst>
              <a:ext uri="{FF2B5EF4-FFF2-40B4-BE49-F238E27FC236}">
                <a16:creationId xmlns:a16="http://schemas.microsoft.com/office/drawing/2014/main" id="{C836C1ED-A9A8-3891-382F-08DC4EDEEDC4}"/>
              </a:ext>
            </a:extLst>
          </p:cNvPr>
          <p:cNvSpPr>
            <a:spLocks noGrp="1"/>
          </p:cNvSpPr>
          <p:nvPr>
            <p:ph idx="1"/>
          </p:nvPr>
        </p:nvSpPr>
        <p:spPr/>
        <p:txBody>
          <a:bodyPr vert="horz" lIns="91440" tIns="45720" rIns="91440" bIns="45720" rtlCol="0" anchor="t">
            <a:normAutofit/>
          </a:bodyPr>
          <a:lstStyle/>
          <a:p>
            <a:pPr marR="0" indent="0">
              <a:lnSpc>
                <a:spcPct val="115000"/>
              </a:lnSpc>
              <a:spcBef>
                <a:spcPts val="0"/>
              </a:spcBef>
              <a:spcAft>
                <a:spcPts val="0"/>
              </a:spcAft>
              <a:buNone/>
            </a:pPr>
            <a:r>
              <a:rPr lang="en-US" sz="1800" dirty="0">
                <a:effectLst/>
                <a:ea typeface="Arial MT"/>
                <a:cs typeface="Arial MT"/>
              </a:rPr>
              <a:t>You</a:t>
            </a:r>
            <a:r>
              <a:rPr lang="en-US" sz="1800" spc="-15" dirty="0">
                <a:effectLst/>
                <a:ea typeface="Arial MT"/>
                <a:cs typeface="Arial MT"/>
              </a:rPr>
              <a:t> </a:t>
            </a:r>
            <a:r>
              <a:rPr lang="en-US" sz="1800" dirty="0">
                <a:effectLst/>
                <a:ea typeface="Arial MT"/>
                <a:cs typeface="Arial MT"/>
              </a:rPr>
              <a:t>can</a:t>
            </a:r>
            <a:r>
              <a:rPr lang="en-US" sz="1800" spc="-15" dirty="0">
                <a:effectLst/>
                <a:ea typeface="Arial MT"/>
                <a:cs typeface="Arial MT"/>
              </a:rPr>
              <a:t> </a:t>
            </a:r>
            <a:r>
              <a:rPr lang="en-US" sz="1800" dirty="0">
                <a:effectLst/>
                <a:ea typeface="Arial MT"/>
                <a:cs typeface="Arial MT"/>
              </a:rPr>
              <a:t>see</a:t>
            </a:r>
            <a:r>
              <a:rPr lang="en-US" sz="1800" spc="-25" dirty="0">
                <a:effectLst/>
                <a:ea typeface="Arial MT"/>
                <a:cs typeface="Arial MT"/>
              </a:rPr>
              <a:t> </a:t>
            </a:r>
            <a:r>
              <a:rPr lang="en-US" sz="1800" dirty="0">
                <a:effectLst/>
                <a:ea typeface="Arial MT"/>
                <a:cs typeface="Arial MT"/>
              </a:rPr>
              <a:t>3</a:t>
            </a:r>
            <a:r>
              <a:rPr lang="en-US" sz="1800" spc="-30" dirty="0">
                <a:effectLst/>
                <a:ea typeface="Arial MT"/>
                <a:cs typeface="Arial MT"/>
              </a:rPr>
              <a:t> </a:t>
            </a:r>
            <a:r>
              <a:rPr lang="en-US" sz="1800" dirty="0">
                <a:effectLst/>
                <a:ea typeface="Arial MT"/>
                <a:cs typeface="Arial MT"/>
              </a:rPr>
              <a:t>different</a:t>
            </a:r>
            <a:r>
              <a:rPr lang="en-US" sz="1800" spc="5" dirty="0">
                <a:effectLst/>
                <a:ea typeface="Arial MT"/>
                <a:cs typeface="Arial MT"/>
              </a:rPr>
              <a:t> </a:t>
            </a:r>
            <a:r>
              <a:rPr lang="en-US" sz="1800" dirty="0">
                <a:effectLst/>
                <a:ea typeface="Arial MT"/>
                <a:cs typeface="Arial MT"/>
              </a:rPr>
              <a:t>colors</a:t>
            </a:r>
            <a:r>
              <a:rPr lang="en-US" sz="1800" spc="-15" dirty="0">
                <a:effectLst/>
                <a:ea typeface="Arial MT"/>
                <a:cs typeface="Arial MT"/>
              </a:rPr>
              <a:t> </a:t>
            </a:r>
            <a:r>
              <a:rPr lang="en-US" sz="1800" dirty="0">
                <a:effectLst/>
                <a:ea typeface="Arial MT"/>
                <a:cs typeface="Arial MT"/>
              </a:rPr>
              <a:t>on</a:t>
            </a:r>
            <a:r>
              <a:rPr lang="en-US" sz="1800" spc="-35" dirty="0">
                <a:effectLst/>
                <a:ea typeface="Arial MT"/>
                <a:cs typeface="Arial MT"/>
              </a:rPr>
              <a:t> </a:t>
            </a:r>
            <a:r>
              <a:rPr lang="en-US" sz="1800" dirty="0">
                <a:effectLst/>
                <a:ea typeface="Arial MT"/>
                <a:cs typeface="Arial MT"/>
              </a:rPr>
              <a:t>the</a:t>
            </a:r>
            <a:r>
              <a:rPr lang="en-US" sz="1800" spc="-25" dirty="0">
                <a:effectLst/>
                <a:ea typeface="Arial MT"/>
                <a:cs typeface="Arial MT"/>
              </a:rPr>
              <a:t> </a:t>
            </a:r>
            <a:r>
              <a:rPr lang="en-US" sz="1800" dirty="0">
                <a:effectLst/>
                <a:ea typeface="Arial MT"/>
                <a:cs typeface="Arial MT"/>
              </a:rPr>
              <a:t>Early PU or Early DEL columns</a:t>
            </a:r>
            <a:r>
              <a:rPr lang="en-US" sz="1800" spc="-20" dirty="0">
                <a:effectLst/>
                <a:ea typeface="Arial MT"/>
                <a:cs typeface="Arial MT"/>
              </a:rPr>
              <a:t> </a:t>
            </a:r>
            <a:r>
              <a:rPr lang="en-US" sz="1800" dirty="0">
                <a:effectLst/>
                <a:ea typeface="Arial MT"/>
                <a:cs typeface="Arial MT"/>
              </a:rPr>
              <a:t>in</a:t>
            </a:r>
            <a:r>
              <a:rPr lang="en-US" sz="1800" spc="-15" dirty="0">
                <a:effectLst/>
                <a:ea typeface="Arial MT"/>
                <a:cs typeface="Arial MT"/>
              </a:rPr>
              <a:t> </a:t>
            </a:r>
            <a:r>
              <a:rPr lang="en-US" sz="1800" dirty="0">
                <a:effectLst/>
                <a:ea typeface="Arial MT"/>
                <a:cs typeface="Arial MT"/>
              </a:rPr>
              <a:t>the</a:t>
            </a:r>
            <a:r>
              <a:rPr lang="en-US" sz="1800" spc="-50" dirty="0">
                <a:effectLst/>
                <a:ea typeface="Arial MT"/>
                <a:cs typeface="Arial MT"/>
              </a:rPr>
              <a:t> </a:t>
            </a:r>
            <a:r>
              <a:rPr lang="en-US" sz="1800" dirty="0">
                <a:effectLst/>
                <a:ea typeface="Arial MT"/>
                <a:cs typeface="Arial MT"/>
              </a:rPr>
              <a:t>board</a:t>
            </a:r>
            <a:r>
              <a:rPr lang="en-US" sz="1800" spc="-10" dirty="0">
                <a:effectLst/>
                <a:ea typeface="Arial MT"/>
                <a:cs typeface="Arial MT"/>
              </a:rPr>
              <a:t> </a:t>
            </a:r>
            <a:r>
              <a:rPr lang="en-US" sz="1800" dirty="0">
                <a:effectLst/>
                <a:ea typeface="Arial MT"/>
                <a:cs typeface="Arial MT"/>
              </a:rPr>
              <a:t>if</a:t>
            </a:r>
            <a:r>
              <a:rPr lang="en-US" sz="1800" spc="-50" dirty="0">
                <a:effectLst/>
                <a:ea typeface="Arial MT"/>
                <a:cs typeface="Arial MT"/>
              </a:rPr>
              <a:t> </a:t>
            </a:r>
            <a:r>
              <a:rPr lang="en-US" sz="1800" dirty="0">
                <a:effectLst/>
                <a:ea typeface="Arial MT"/>
                <a:cs typeface="Arial MT"/>
              </a:rPr>
              <a:t>the</a:t>
            </a:r>
            <a:r>
              <a:rPr lang="en-US" sz="1800" spc="-20" dirty="0">
                <a:effectLst/>
                <a:ea typeface="Arial MT"/>
                <a:cs typeface="Arial MT"/>
              </a:rPr>
              <a:t> </a:t>
            </a:r>
            <a:r>
              <a:rPr lang="en-US" sz="1800" dirty="0">
                <a:effectLst/>
                <a:ea typeface="Arial MT"/>
                <a:cs typeface="Arial MT"/>
              </a:rPr>
              <a:t>carrier</a:t>
            </a:r>
            <a:r>
              <a:rPr lang="en-US" sz="1800" spc="-45" dirty="0">
                <a:effectLst/>
                <a:ea typeface="Arial MT"/>
                <a:cs typeface="Arial MT"/>
              </a:rPr>
              <a:t> </a:t>
            </a:r>
            <a:r>
              <a:rPr lang="en-US" sz="1800" dirty="0">
                <a:effectLst/>
                <a:ea typeface="Arial MT"/>
                <a:cs typeface="Arial MT"/>
              </a:rPr>
              <a:t>is</a:t>
            </a:r>
            <a:r>
              <a:rPr lang="en-US" sz="1800" spc="-25" dirty="0">
                <a:effectLst/>
                <a:ea typeface="Arial MT"/>
                <a:cs typeface="Arial MT"/>
              </a:rPr>
              <a:t> </a:t>
            </a:r>
            <a:r>
              <a:rPr lang="en-US" sz="1800" dirty="0">
                <a:effectLst/>
                <a:ea typeface="Arial MT"/>
                <a:cs typeface="Arial MT"/>
              </a:rPr>
              <a:t>tracking</a:t>
            </a:r>
            <a:r>
              <a:rPr lang="en-US" sz="1800" spc="-255" dirty="0">
                <a:effectLst/>
                <a:ea typeface="Arial MT"/>
                <a:cs typeface="Arial MT"/>
              </a:rPr>
              <a:t> </a:t>
            </a:r>
            <a:r>
              <a:rPr lang="en-US" sz="1800" dirty="0">
                <a:effectLst/>
                <a:ea typeface="Arial MT"/>
                <a:cs typeface="Arial MT"/>
              </a:rPr>
              <a:t>with the</a:t>
            </a:r>
            <a:r>
              <a:rPr lang="en-US" sz="1800" spc="-5" dirty="0">
                <a:effectLst/>
                <a:ea typeface="Arial MT"/>
                <a:cs typeface="Arial MT"/>
              </a:rPr>
              <a:t> </a:t>
            </a:r>
            <a:r>
              <a:rPr lang="en-US" sz="1800" dirty="0">
                <a:effectLst/>
                <a:ea typeface="Arial MT"/>
                <a:cs typeface="Arial MT"/>
              </a:rPr>
              <a:t>Trucker Tools app.</a:t>
            </a:r>
          </a:p>
          <a:p>
            <a:pPr marR="0" indent="0">
              <a:lnSpc>
                <a:spcPct val="115000"/>
              </a:lnSpc>
              <a:spcBef>
                <a:spcPts val="0"/>
              </a:spcBef>
              <a:spcAft>
                <a:spcPts val="0"/>
              </a:spcAft>
              <a:buNone/>
            </a:pPr>
            <a:endParaRPr lang="en-US" sz="1800">
              <a:effectLst/>
              <a:ea typeface="Arial MT"/>
              <a:cs typeface="Arial MT"/>
            </a:endParaRPr>
          </a:p>
          <a:p>
            <a:pPr marR="0" indent="0">
              <a:lnSpc>
                <a:spcPct val="115000"/>
              </a:lnSpc>
              <a:spcBef>
                <a:spcPts val="0"/>
              </a:spcBef>
              <a:spcAft>
                <a:spcPts val="0"/>
              </a:spcAft>
              <a:buNone/>
            </a:pPr>
            <a:r>
              <a:rPr lang="en-US" sz="1800" b="1" dirty="0">
                <a:solidFill>
                  <a:schemeClr val="accent4">
                    <a:lumMod val="60000"/>
                    <a:lumOff val="40000"/>
                  </a:schemeClr>
                </a:solidFill>
                <a:effectLst/>
                <a:ea typeface="Arial MT"/>
                <a:cs typeface="Arial MT"/>
              </a:rPr>
              <a:t>YELLOW</a:t>
            </a:r>
            <a:r>
              <a:rPr lang="en-US" sz="1800" b="1" dirty="0">
                <a:effectLst/>
                <a:ea typeface="Arial MT"/>
                <a:cs typeface="Arial MT"/>
              </a:rPr>
              <a:t>:</a:t>
            </a:r>
            <a:r>
              <a:rPr lang="en-US" sz="1800" dirty="0">
                <a:effectLst/>
                <a:ea typeface="Arial MT"/>
                <a:cs typeface="Arial MT"/>
              </a:rPr>
              <a:t> this color means</a:t>
            </a:r>
            <a:r>
              <a:rPr lang="en-US" sz="1800" spc="-15" dirty="0">
                <a:effectLst/>
                <a:ea typeface="Arial MT"/>
                <a:cs typeface="Arial MT"/>
              </a:rPr>
              <a:t> </a:t>
            </a:r>
            <a:r>
              <a:rPr lang="en-US" sz="1800" dirty="0">
                <a:effectLst/>
                <a:ea typeface="Arial MT"/>
                <a:cs typeface="Arial MT"/>
              </a:rPr>
              <a:t>he</a:t>
            </a:r>
            <a:r>
              <a:rPr lang="en-US" sz="1800" spc="-15" dirty="0">
                <a:effectLst/>
                <a:ea typeface="Arial MT"/>
                <a:cs typeface="Arial MT"/>
              </a:rPr>
              <a:t> </a:t>
            </a:r>
            <a:r>
              <a:rPr lang="en-US" sz="1800" dirty="0">
                <a:effectLst/>
                <a:ea typeface="Arial MT"/>
                <a:cs typeface="Arial MT"/>
              </a:rPr>
              <a:t>must</a:t>
            </a:r>
            <a:r>
              <a:rPr lang="en-US" sz="1800" spc="-15" dirty="0">
                <a:effectLst/>
                <a:ea typeface="Arial MT"/>
                <a:cs typeface="Arial MT"/>
              </a:rPr>
              <a:t> </a:t>
            </a:r>
            <a:r>
              <a:rPr lang="en-US" sz="1800" dirty="0">
                <a:effectLst/>
                <a:ea typeface="Arial MT"/>
                <a:cs typeface="Arial MT"/>
              </a:rPr>
              <a:t>be</a:t>
            </a:r>
            <a:r>
              <a:rPr lang="en-US" sz="1800" spc="-25" dirty="0">
                <a:effectLst/>
                <a:ea typeface="Arial MT"/>
                <a:cs typeface="Arial MT"/>
              </a:rPr>
              <a:t> </a:t>
            </a:r>
            <a:r>
              <a:rPr lang="en-US" sz="1800" dirty="0">
                <a:effectLst/>
                <a:ea typeface="Arial MT"/>
                <a:cs typeface="Arial MT"/>
              </a:rPr>
              <a:t>aware</a:t>
            </a:r>
            <a:r>
              <a:rPr lang="en-US" sz="1800" spc="-15" dirty="0">
                <a:effectLst/>
                <a:ea typeface="Arial MT"/>
                <a:cs typeface="Arial MT"/>
              </a:rPr>
              <a:t> </a:t>
            </a:r>
            <a:r>
              <a:rPr lang="en-US" sz="1800" dirty="0">
                <a:effectLst/>
                <a:ea typeface="Arial MT"/>
                <a:cs typeface="Arial MT"/>
              </a:rPr>
              <a:t>of</a:t>
            </a:r>
            <a:r>
              <a:rPr lang="en-US" sz="1800" spc="-15" dirty="0">
                <a:effectLst/>
                <a:ea typeface="Arial MT"/>
                <a:cs typeface="Arial MT"/>
              </a:rPr>
              <a:t> </a:t>
            </a:r>
            <a:r>
              <a:rPr lang="en-US" sz="1800" dirty="0">
                <a:effectLst/>
                <a:ea typeface="Arial MT"/>
                <a:cs typeface="Arial MT"/>
              </a:rPr>
              <a:t>the</a:t>
            </a:r>
            <a:r>
              <a:rPr lang="en-US" sz="1800" spc="-15" dirty="0">
                <a:effectLst/>
                <a:ea typeface="Arial MT"/>
                <a:cs typeface="Arial MT"/>
              </a:rPr>
              <a:t> </a:t>
            </a:r>
            <a:r>
              <a:rPr lang="en-US" sz="1800" dirty="0">
                <a:effectLst/>
                <a:ea typeface="Arial MT"/>
                <a:cs typeface="Arial MT"/>
              </a:rPr>
              <a:t>window</a:t>
            </a:r>
            <a:r>
              <a:rPr lang="en-US" sz="1800" spc="-25" dirty="0">
                <a:effectLst/>
                <a:ea typeface="Arial MT"/>
                <a:cs typeface="Arial MT"/>
              </a:rPr>
              <a:t> </a:t>
            </a:r>
            <a:r>
              <a:rPr lang="en-US" sz="1800" dirty="0">
                <a:effectLst/>
                <a:ea typeface="Arial MT"/>
                <a:cs typeface="Arial MT"/>
              </a:rPr>
              <a:t>time</a:t>
            </a:r>
            <a:r>
              <a:rPr lang="en-US" sz="1800" spc="-15" dirty="0">
                <a:effectLst/>
                <a:ea typeface="Arial MT"/>
                <a:cs typeface="Arial MT"/>
              </a:rPr>
              <a:t> </a:t>
            </a:r>
            <a:r>
              <a:rPr lang="en-US" sz="1800" dirty="0">
                <a:effectLst/>
                <a:ea typeface="Arial MT"/>
                <a:cs typeface="Arial MT"/>
              </a:rPr>
              <a:t>of</a:t>
            </a:r>
            <a:r>
              <a:rPr lang="en-US" sz="1800" spc="-15" dirty="0">
                <a:effectLst/>
                <a:ea typeface="Arial MT"/>
                <a:cs typeface="Arial MT"/>
              </a:rPr>
              <a:t> </a:t>
            </a:r>
            <a:r>
              <a:rPr lang="en-US" sz="1800" dirty="0">
                <a:effectLst/>
                <a:ea typeface="Arial MT"/>
                <a:cs typeface="Arial MT"/>
              </a:rPr>
              <a:t>the</a:t>
            </a:r>
            <a:r>
              <a:rPr lang="en-US" sz="1800" spc="-15" dirty="0">
                <a:effectLst/>
                <a:ea typeface="Arial MT"/>
                <a:cs typeface="Arial MT"/>
              </a:rPr>
              <a:t> </a:t>
            </a:r>
            <a:r>
              <a:rPr lang="en-US" sz="1800" dirty="0">
                <a:effectLst/>
                <a:ea typeface="Arial MT"/>
                <a:cs typeface="Arial MT"/>
              </a:rPr>
              <a:t>load</a:t>
            </a:r>
            <a:r>
              <a:rPr lang="en-US" sz="1800" spc="-20" dirty="0">
                <a:effectLst/>
                <a:ea typeface="Arial MT"/>
                <a:cs typeface="Arial MT"/>
              </a:rPr>
              <a:t> </a:t>
            </a:r>
            <a:r>
              <a:rPr lang="en-US" sz="1800" dirty="0">
                <a:effectLst/>
                <a:ea typeface="Arial MT"/>
                <a:cs typeface="Arial MT"/>
              </a:rPr>
              <a:t>because</a:t>
            </a:r>
            <a:r>
              <a:rPr lang="en-US" sz="1800" spc="-15" dirty="0">
                <a:effectLst/>
                <a:ea typeface="Arial MT"/>
                <a:cs typeface="Arial MT"/>
              </a:rPr>
              <a:t> </a:t>
            </a:r>
            <a:r>
              <a:rPr lang="en-US" sz="1800" dirty="0">
                <a:effectLst/>
                <a:ea typeface="Arial MT"/>
                <a:cs typeface="Arial MT"/>
              </a:rPr>
              <a:t>tracking</a:t>
            </a:r>
            <a:r>
              <a:rPr lang="en-US" sz="1800" spc="-10" dirty="0">
                <a:effectLst/>
                <a:ea typeface="Arial MT"/>
                <a:cs typeface="Arial MT"/>
              </a:rPr>
              <a:t> </a:t>
            </a:r>
            <a:r>
              <a:rPr lang="en-US" sz="1800" dirty="0">
                <a:effectLst/>
                <a:ea typeface="Arial MT"/>
                <a:cs typeface="Arial MT"/>
              </a:rPr>
              <a:t>can</a:t>
            </a:r>
            <a:r>
              <a:rPr lang="en-US" sz="1800" spc="-25" dirty="0">
                <a:effectLst/>
                <a:ea typeface="Arial MT"/>
                <a:cs typeface="Arial MT"/>
              </a:rPr>
              <a:t> </a:t>
            </a:r>
            <a:r>
              <a:rPr lang="en-US" sz="1800" dirty="0">
                <a:effectLst/>
                <a:ea typeface="Arial MT"/>
                <a:cs typeface="Arial MT"/>
              </a:rPr>
              <a:t>be</a:t>
            </a:r>
            <a:r>
              <a:rPr lang="en-US" sz="1800" spc="15" dirty="0">
                <a:effectLst/>
                <a:ea typeface="Arial MT"/>
                <a:cs typeface="Arial MT"/>
              </a:rPr>
              <a:t> </a:t>
            </a:r>
            <a:r>
              <a:rPr lang="en-US" sz="1800" dirty="0">
                <a:effectLst/>
                <a:ea typeface="Arial MT"/>
                <a:cs typeface="Arial MT"/>
              </a:rPr>
              <a:t>late or is almost time to be at the Pickup location</a:t>
            </a:r>
          </a:p>
          <a:p>
            <a:pPr marR="0" indent="0">
              <a:lnSpc>
                <a:spcPct val="115000"/>
              </a:lnSpc>
              <a:spcBef>
                <a:spcPts val="0"/>
              </a:spcBef>
              <a:spcAft>
                <a:spcPts val="0"/>
              </a:spcAft>
              <a:buNone/>
            </a:pPr>
            <a:endParaRPr lang="en-US" sz="1800">
              <a:effectLst/>
              <a:ea typeface="Arial MT"/>
              <a:cs typeface="Arial MT"/>
            </a:endParaRPr>
          </a:p>
          <a:p>
            <a:pPr marR="0" indent="0">
              <a:spcBef>
                <a:spcPts val="0"/>
              </a:spcBef>
              <a:spcAft>
                <a:spcPts val="0"/>
              </a:spcAft>
              <a:buNone/>
            </a:pPr>
            <a:r>
              <a:rPr lang="en-US" sz="1800" b="1" dirty="0">
                <a:solidFill>
                  <a:schemeClr val="accent2"/>
                </a:solidFill>
                <a:effectLst/>
                <a:ea typeface="Arial MT"/>
                <a:cs typeface="Arial MT"/>
              </a:rPr>
              <a:t>ORANGE</a:t>
            </a:r>
            <a:r>
              <a:rPr lang="en-US" sz="1800" b="1" dirty="0">
                <a:effectLst/>
                <a:ea typeface="Arial MT"/>
                <a:cs typeface="Arial MT"/>
              </a:rPr>
              <a:t>: </a:t>
            </a:r>
            <a:r>
              <a:rPr lang="en-US" sz="1800" dirty="0">
                <a:effectLst/>
                <a:ea typeface="Arial MT"/>
                <a:cs typeface="Arial MT"/>
              </a:rPr>
              <a:t>this color</a:t>
            </a:r>
            <a:r>
              <a:rPr lang="en-US" sz="1800" b="1" dirty="0">
                <a:effectLst/>
                <a:ea typeface="Arial MT"/>
                <a:cs typeface="Arial MT"/>
              </a:rPr>
              <a:t> </a:t>
            </a:r>
            <a:r>
              <a:rPr lang="en-US" sz="1800" dirty="0">
                <a:effectLst/>
                <a:ea typeface="Arial MT"/>
                <a:cs typeface="Arial MT"/>
              </a:rPr>
              <a:t>means</a:t>
            </a:r>
            <a:r>
              <a:rPr lang="en-US" sz="1800" spc="-5" dirty="0">
                <a:effectLst/>
                <a:ea typeface="Arial MT"/>
                <a:cs typeface="Arial MT"/>
              </a:rPr>
              <a:t> </a:t>
            </a:r>
            <a:r>
              <a:rPr lang="en-US" sz="1800" dirty="0">
                <a:effectLst/>
                <a:ea typeface="Arial MT"/>
                <a:cs typeface="Arial MT"/>
              </a:rPr>
              <a:t>that</a:t>
            </a:r>
            <a:r>
              <a:rPr lang="en-US" sz="1800" spc="-20" dirty="0">
                <a:effectLst/>
                <a:ea typeface="Arial MT"/>
                <a:cs typeface="Arial MT"/>
              </a:rPr>
              <a:t> </a:t>
            </a:r>
            <a:r>
              <a:rPr lang="en-US" sz="1800" dirty="0">
                <a:effectLst/>
                <a:ea typeface="Arial MT"/>
                <a:cs typeface="Arial MT"/>
              </a:rPr>
              <a:t>the carrier</a:t>
            </a:r>
            <a:r>
              <a:rPr lang="en-US" sz="1800" spc="-15" dirty="0">
                <a:effectLst/>
                <a:ea typeface="Arial MT"/>
                <a:cs typeface="Arial MT"/>
              </a:rPr>
              <a:t> </a:t>
            </a:r>
            <a:r>
              <a:rPr lang="en-US" sz="1800" dirty="0">
                <a:effectLst/>
                <a:ea typeface="Arial MT"/>
                <a:cs typeface="Arial MT"/>
              </a:rPr>
              <a:t>won't</a:t>
            </a:r>
            <a:r>
              <a:rPr lang="en-US" sz="1800" spc="-10" dirty="0">
                <a:effectLst/>
                <a:ea typeface="Arial MT"/>
                <a:cs typeface="Arial MT"/>
              </a:rPr>
              <a:t> </a:t>
            </a:r>
            <a:r>
              <a:rPr lang="en-US" sz="1800" dirty="0">
                <a:effectLst/>
                <a:ea typeface="Arial MT"/>
                <a:cs typeface="Arial MT"/>
              </a:rPr>
              <a:t>be</a:t>
            </a:r>
            <a:r>
              <a:rPr lang="en-US" sz="1800" spc="-20" dirty="0">
                <a:effectLst/>
                <a:ea typeface="Arial MT"/>
                <a:cs typeface="Arial MT"/>
              </a:rPr>
              <a:t> </a:t>
            </a:r>
            <a:r>
              <a:rPr lang="en-US" sz="1800" dirty="0">
                <a:effectLst/>
                <a:ea typeface="Arial MT"/>
                <a:cs typeface="Arial MT"/>
              </a:rPr>
              <a:t>able</a:t>
            </a:r>
            <a:r>
              <a:rPr lang="en-US" sz="1800" spc="-15" dirty="0">
                <a:effectLst/>
                <a:ea typeface="Arial MT"/>
                <a:cs typeface="Arial MT"/>
              </a:rPr>
              <a:t> </a:t>
            </a:r>
            <a:r>
              <a:rPr lang="en-US" sz="1800" dirty="0">
                <a:effectLst/>
                <a:ea typeface="Arial MT"/>
                <a:cs typeface="Arial MT"/>
              </a:rPr>
              <a:t>to</a:t>
            </a:r>
            <a:r>
              <a:rPr lang="en-US" sz="1800" spc="-20" dirty="0">
                <a:effectLst/>
                <a:ea typeface="Arial MT"/>
                <a:cs typeface="Arial MT"/>
              </a:rPr>
              <a:t> </a:t>
            </a:r>
            <a:r>
              <a:rPr lang="en-US" sz="1800" dirty="0">
                <a:effectLst/>
                <a:ea typeface="Arial MT"/>
                <a:cs typeface="Arial MT"/>
              </a:rPr>
              <a:t>arrive</a:t>
            </a:r>
            <a:r>
              <a:rPr lang="en-US" sz="1800" spc="-5" dirty="0">
                <a:effectLst/>
                <a:ea typeface="Arial MT"/>
                <a:cs typeface="Arial MT"/>
              </a:rPr>
              <a:t> </a:t>
            </a:r>
            <a:r>
              <a:rPr lang="en-US" sz="1800" dirty="0">
                <a:effectLst/>
                <a:ea typeface="Arial MT"/>
                <a:cs typeface="Arial MT"/>
              </a:rPr>
              <a:t>on</a:t>
            </a:r>
            <a:r>
              <a:rPr lang="en-US" sz="1800" spc="-40" dirty="0">
                <a:effectLst/>
                <a:ea typeface="Arial MT"/>
                <a:cs typeface="Arial MT"/>
              </a:rPr>
              <a:t> </a:t>
            </a:r>
            <a:r>
              <a:rPr lang="en-US" sz="1800" dirty="0">
                <a:effectLst/>
                <a:ea typeface="Arial MT"/>
                <a:cs typeface="Arial MT"/>
              </a:rPr>
              <a:t>time</a:t>
            </a:r>
            <a:r>
              <a:rPr lang="en-US" sz="1800" b="1" dirty="0">
                <a:effectLst/>
                <a:ea typeface="Arial MT"/>
                <a:cs typeface="Arial MT"/>
              </a:rPr>
              <a:t> </a:t>
            </a:r>
            <a:r>
              <a:rPr lang="en-US" sz="1800" dirty="0">
                <a:effectLst/>
                <a:ea typeface="Arial MT"/>
                <a:cs typeface="Arial MT"/>
              </a:rPr>
              <a:t>due to the distance.</a:t>
            </a:r>
          </a:p>
          <a:p>
            <a:pPr marR="0" indent="0">
              <a:spcBef>
                <a:spcPts val="0"/>
              </a:spcBef>
              <a:spcAft>
                <a:spcPts val="0"/>
              </a:spcAft>
              <a:buNone/>
            </a:pPr>
            <a:endParaRPr lang="en-US" sz="1800">
              <a:effectLst/>
              <a:ea typeface="Arial MT"/>
              <a:cs typeface="Arial MT"/>
            </a:endParaRPr>
          </a:p>
          <a:p>
            <a:pPr marR="0" indent="0">
              <a:spcBef>
                <a:spcPts val="0"/>
              </a:spcBef>
              <a:spcAft>
                <a:spcPts val="0"/>
              </a:spcAft>
              <a:buNone/>
            </a:pPr>
            <a:r>
              <a:rPr lang="en-US" sz="1800" b="1" dirty="0">
                <a:solidFill>
                  <a:srgbClr val="FF0000"/>
                </a:solidFill>
                <a:effectLst/>
                <a:ea typeface="Arial MT"/>
                <a:cs typeface="Arial MT"/>
              </a:rPr>
              <a:t>RED</a:t>
            </a:r>
            <a:r>
              <a:rPr lang="en-US" sz="1800" b="1" dirty="0">
                <a:effectLst/>
                <a:ea typeface="Arial MT"/>
                <a:cs typeface="Arial MT"/>
              </a:rPr>
              <a:t>: </a:t>
            </a:r>
            <a:r>
              <a:rPr lang="en-US" sz="1800" dirty="0">
                <a:effectLst/>
                <a:ea typeface="Arial MT"/>
                <a:cs typeface="Arial MT"/>
              </a:rPr>
              <a:t>this color means that the PU time has </a:t>
            </a:r>
            <a:r>
              <a:rPr lang="en-US" sz="1800" dirty="0">
                <a:ea typeface="Arial MT"/>
                <a:cs typeface="Arial MT"/>
              </a:rPr>
              <a:t>arrived</a:t>
            </a:r>
            <a:r>
              <a:rPr lang="en-US" sz="1800" dirty="0">
                <a:effectLst/>
                <a:ea typeface="Arial MT"/>
                <a:cs typeface="Arial MT"/>
              </a:rPr>
              <a:t> and the carrier still not at the PU location</a:t>
            </a:r>
          </a:p>
          <a:p>
            <a:pPr marR="0" indent="0">
              <a:spcBef>
                <a:spcPts val="0"/>
              </a:spcBef>
              <a:spcAft>
                <a:spcPts val="0"/>
              </a:spcAft>
              <a:buNone/>
            </a:pPr>
            <a:endParaRPr lang="en-US" sz="1800">
              <a:effectLst/>
              <a:ea typeface="Arial MT"/>
              <a:cs typeface="Arial MT"/>
            </a:endParaRPr>
          </a:p>
          <a:p>
            <a:endParaRPr lang="en-US"/>
          </a:p>
        </p:txBody>
      </p:sp>
    </p:spTree>
    <p:extLst>
      <p:ext uri="{BB962C8B-B14F-4D97-AF65-F5344CB8AC3E}">
        <p14:creationId xmlns:p14="http://schemas.microsoft.com/office/powerpoint/2010/main" val="329751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F42D-563F-4306-30A4-4289F2080A8D}"/>
              </a:ext>
            </a:extLst>
          </p:cNvPr>
          <p:cNvSpPr>
            <a:spLocks noGrp="1"/>
          </p:cNvSpPr>
          <p:nvPr>
            <p:ph type="title"/>
          </p:nvPr>
        </p:nvSpPr>
        <p:spPr/>
        <p:txBody>
          <a:bodyPr>
            <a:normAutofit/>
          </a:bodyPr>
          <a:lstStyle/>
          <a:p>
            <a:pPr marL="228600" marR="0" algn="ctr">
              <a:spcBef>
                <a:spcPts val="1200"/>
              </a:spcBef>
              <a:spcAft>
                <a:spcPts val="0"/>
              </a:spcAft>
            </a:pPr>
            <a:r>
              <a:rPr lang="en-US" sz="4000" b="1" kern="0">
                <a:effectLst/>
                <a:latin typeface="+mn-lt"/>
                <a:ea typeface="Times New Roman" panose="02020603050405020304" pitchFamily="18" charset="0"/>
                <a:cs typeface="Times New Roman" panose="02020603050405020304" pitchFamily="18" charset="0"/>
              </a:rPr>
              <a:t>Installation of the application</a:t>
            </a:r>
            <a:endParaRPr lang="en-US" sz="4000">
              <a:latin typeface="+mn-lt"/>
            </a:endParaRPr>
          </a:p>
        </p:txBody>
      </p:sp>
      <p:sp>
        <p:nvSpPr>
          <p:cNvPr id="7" name="Text Placeholder 6">
            <a:extLst>
              <a:ext uri="{FF2B5EF4-FFF2-40B4-BE49-F238E27FC236}">
                <a16:creationId xmlns:a16="http://schemas.microsoft.com/office/drawing/2014/main" id="{B014E6E2-EFE4-762D-C833-61E7A37125D4}"/>
              </a:ext>
            </a:extLst>
          </p:cNvPr>
          <p:cNvSpPr>
            <a:spLocks noGrp="1"/>
          </p:cNvSpPr>
          <p:nvPr>
            <p:ph type="body" idx="1"/>
          </p:nvPr>
        </p:nvSpPr>
        <p:spPr/>
        <p:txBody>
          <a:bodyPr>
            <a:normAutofit/>
          </a:bodyPr>
          <a:lstStyle/>
          <a:p>
            <a:r>
              <a:rPr lang="en-US" sz="1800" b="0">
                <a:effectLst/>
                <a:latin typeface="Calibri" panose="020F0502020204030204" pitchFamily="34" charset="0"/>
                <a:ea typeface="Arial MT"/>
                <a:cs typeface="Arial MT"/>
              </a:rPr>
              <a:t>1. Driver receives a text message. Ask the driver to click the link.</a:t>
            </a:r>
            <a:endParaRPr lang="en-US" sz="1800" b="0">
              <a:effectLst/>
              <a:latin typeface="Arial MT"/>
              <a:ea typeface="Arial MT"/>
              <a:cs typeface="Arial MT"/>
            </a:endParaRPr>
          </a:p>
        </p:txBody>
      </p:sp>
      <p:sp>
        <p:nvSpPr>
          <p:cNvPr id="8" name="Text Placeholder 7">
            <a:extLst>
              <a:ext uri="{FF2B5EF4-FFF2-40B4-BE49-F238E27FC236}">
                <a16:creationId xmlns:a16="http://schemas.microsoft.com/office/drawing/2014/main" id="{27C6EF2E-2EBE-9685-70C8-10D0CED78FFA}"/>
              </a:ext>
            </a:extLst>
          </p:cNvPr>
          <p:cNvSpPr>
            <a:spLocks noGrp="1"/>
          </p:cNvSpPr>
          <p:nvPr>
            <p:ph type="body" sz="quarter" idx="3"/>
          </p:nvPr>
        </p:nvSpPr>
        <p:spPr/>
        <p:txBody>
          <a:bodyPr>
            <a:normAutofit/>
          </a:bodyPr>
          <a:lstStyle/>
          <a:p>
            <a:r>
              <a:rPr lang="en-US" sz="1800" b="0">
                <a:effectLst/>
                <a:latin typeface="Calibri" panose="020F0502020204030204" pitchFamily="34" charset="0"/>
                <a:ea typeface="Arial MT"/>
                <a:cs typeface="Arial MT"/>
              </a:rPr>
              <a:t>2. The link takes you to App Store/Play store, please ask the driver to Install/Download Trucker Tools App.</a:t>
            </a:r>
            <a:endParaRPr lang="en-US" sz="1800" b="0">
              <a:effectLst/>
              <a:latin typeface="Arial MT"/>
              <a:ea typeface="Arial MT"/>
              <a:cs typeface="Arial MT"/>
            </a:endParaRPr>
          </a:p>
        </p:txBody>
      </p:sp>
      <p:sp>
        <p:nvSpPr>
          <p:cNvPr id="4" name="object 9">
            <a:extLst>
              <a:ext uri="{FF2B5EF4-FFF2-40B4-BE49-F238E27FC236}">
                <a16:creationId xmlns:a16="http://schemas.microsoft.com/office/drawing/2014/main" id="{70AFC783-9215-E951-2559-095076F7E6ED}"/>
              </a:ext>
            </a:extLst>
          </p:cNvPr>
          <p:cNvSpPr/>
          <p:nvPr/>
        </p:nvSpPr>
        <p:spPr>
          <a:xfrm>
            <a:off x="839788" y="2858766"/>
            <a:ext cx="2357120" cy="3531235"/>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object 5">
            <a:extLst>
              <a:ext uri="{FF2B5EF4-FFF2-40B4-BE49-F238E27FC236}">
                <a16:creationId xmlns:a16="http://schemas.microsoft.com/office/drawing/2014/main" id="{73BE00CC-3F19-48F8-649C-80561B168232}"/>
              </a:ext>
            </a:extLst>
          </p:cNvPr>
          <p:cNvSpPr/>
          <p:nvPr/>
        </p:nvSpPr>
        <p:spPr>
          <a:xfrm>
            <a:off x="3546870" y="2858766"/>
            <a:ext cx="2147570" cy="3531235"/>
          </a:xfrm>
          <a:prstGeom prst="rect">
            <a:avLst/>
          </a:prstGeom>
          <a:blipFill>
            <a:blip r:embed="rId3" cstate="print"/>
            <a:stretch>
              <a:fillRect/>
            </a:stretch>
          </a:blipFill>
          <a:ln>
            <a:solidFill>
              <a:schemeClr val="tx1"/>
            </a:solidFill>
          </a:ln>
        </p:spPr>
        <p:txBody>
          <a:bodyPr wrap="square" lIns="0" tIns="0" rIns="0" bIns="0" rtlCol="0"/>
          <a:lstStyle/>
          <a:p>
            <a:endParaRPr lang="en-US"/>
          </a:p>
        </p:txBody>
      </p:sp>
      <p:sp>
        <p:nvSpPr>
          <p:cNvPr id="11" name="object 5">
            <a:extLst>
              <a:ext uri="{FF2B5EF4-FFF2-40B4-BE49-F238E27FC236}">
                <a16:creationId xmlns:a16="http://schemas.microsoft.com/office/drawing/2014/main" id="{10A7B455-8396-CE9C-273F-48109AEA4F3A}"/>
              </a:ext>
            </a:extLst>
          </p:cNvPr>
          <p:cNvSpPr/>
          <p:nvPr/>
        </p:nvSpPr>
        <p:spPr>
          <a:xfrm>
            <a:off x="7472685" y="2575249"/>
            <a:ext cx="2501265" cy="4098270"/>
          </a:xfrm>
          <a:prstGeom prst="rect">
            <a:avLst/>
          </a:prstGeom>
          <a:blipFill>
            <a:blip r:embed="rId4" cstate="print"/>
            <a:srcRect/>
            <a:stretch>
              <a:fillRect r="-1724" b="-8"/>
            </a:stretch>
          </a:blipFill>
          <a:ln>
            <a:solidFill>
              <a:schemeClr val="tx1"/>
            </a:solidFill>
          </a:ln>
        </p:spPr>
        <p:txBody>
          <a:bodyPr wrap="square" lIns="0" tIns="0" rIns="0" bIns="0" rtlCol="0"/>
          <a:lstStyle/>
          <a:p>
            <a:endParaRPr lang="en-US"/>
          </a:p>
        </p:txBody>
      </p:sp>
    </p:spTree>
    <p:extLst>
      <p:ext uri="{BB962C8B-B14F-4D97-AF65-F5344CB8AC3E}">
        <p14:creationId xmlns:p14="http://schemas.microsoft.com/office/powerpoint/2010/main" val="243365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1CE746-70B5-8CEC-6847-FC70CA6D06CF}"/>
              </a:ext>
            </a:extLst>
          </p:cNvPr>
          <p:cNvSpPr>
            <a:spLocks noGrp="1"/>
          </p:cNvSpPr>
          <p:nvPr>
            <p:ph type="title"/>
          </p:nvPr>
        </p:nvSpPr>
        <p:spPr/>
        <p:txBody>
          <a:bodyPr>
            <a:normAutofit/>
          </a:bodyPr>
          <a:lstStyle/>
          <a:p>
            <a:pPr marL="228600" marR="0" algn="ctr">
              <a:spcBef>
                <a:spcPts val="1200"/>
              </a:spcBef>
              <a:spcAft>
                <a:spcPts val="0"/>
              </a:spcAft>
            </a:pPr>
            <a:r>
              <a:rPr lang="en-US" sz="4000" b="1" kern="0">
                <a:effectLst/>
                <a:latin typeface="+mn-lt"/>
                <a:ea typeface="Times New Roman" panose="02020603050405020304" pitchFamily="18" charset="0"/>
                <a:cs typeface="Times New Roman" panose="02020603050405020304" pitchFamily="18" charset="0"/>
              </a:rPr>
              <a:t>How to start tracking</a:t>
            </a:r>
            <a:endParaRPr lang="en-US" sz="4000">
              <a:latin typeface="+mn-lt"/>
            </a:endParaRPr>
          </a:p>
        </p:txBody>
      </p:sp>
      <p:sp>
        <p:nvSpPr>
          <p:cNvPr id="8" name="Content Placeholder 7">
            <a:extLst>
              <a:ext uri="{FF2B5EF4-FFF2-40B4-BE49-F238E27FC236}">
                <a16:creationId xmlns:a16="http://schemas.microsoft.com/office/drawing/2014/main" id="{BD8A86D9-3D49-3826-EB61-307FB0F4987D}"/>
              </a:ext>
            </a:extLst>
          </p:cNvPr>
          <p:cNvSpPr>
            <a:spLocks noGrp="1"/>
          </p:cNvSpPr>
          <p:nvPr>
            <p:ph idx="1"/>
          </p:nvPr>
        </p:nvSpPr>
        <p:spPr>
          <a:xfrm>
            <a:off x="838200" y="1435359"/>
            <a:ext cx="10515600" cy="4741604"/>
          </a:xfrm>
        </p:spPr>
        <p:txBody>
          <a:bodyPr vert="horz" lIns="91440" tIns="45720" rIns="91440" bIns="45720" rtlCol="0" anchor="t">
            <a:normAutofit/>
          </a:bodyPr>
          <a:lstStyle/>
          <a:p>
            <a:pPr marL="0" indent="0">
              <a:buNone/>
            </a:pPr>
            <a:r>
              <a:rPr lang="en-US" sz="1800" dirty="0">
                <a:effectLst/>
                <a:latin typeface="Calibri"/>
                <a:ea typeface="Arial MT"/>
                <a:cs typeface="Arial MT"/>
              </a:rPr>
              <a:t>1. Click </a:t>
            </a:r>
            <a:r>
              <a:rPr lang="en-US" sz="1800" dirty="0">
                <a:latin typeface="Calibri"/>
                <a:ea typeface="Arial MT"/>
                <a:cs typeface="Arial MT"/>
              </a:rPr>
              <a:t>Load track to view Load</a:t>
            </a:r>
            <a:r>
              <a:rPr lang="en-US" sz="1800" dirty="0">
                <a:effectLst/>
                <a:latin typeface="Calibri"/>
                <a:ea typeface="Arial MT"/>
                <a:cs typeface="Arial MT"/>
              </a:rPr>
              <a:t> Track Details</a:t>
            </a:r>
          </a:p>
          <a:p>
            <a:pPr marL="0" indent="0">
              <a:buNone/>
            </a:pPr>
            <a:endParaRPr lang="en-US"/>
          </a:p>
        </p:txBody>
      </p:sp>
      <p:sp>
        <p:nvSpPr>
          <p:cNvPr id="9" name="object 5">
            <a:extLst>
              <a:ext uri="{FF2B5EF4-FFF2-40B4-BE49-F238E27FC236}">
                <a16:creationId xmlns:a16="http://schemas.microsoft.com/office/drawing/2014/main" id="{FD189E2F-2BF8-CBFD-0631-2D042889827F}"/>
              </a:ext>
            </a:extLst>
          </p:cNvPr>
          <p:cNvSpPr/>
          <p:nvPr/>
        </p:nvSpPr>
        <p:spPr>
          <a:xfrm>
            <a:off x="1328731" y="1884135"/>
            <a:ext cx="1940560" cy="3415665"/>
          </a:xfrm>
          <a:prstGeom prst="rect">
            <a:avLst/>
          </a:prstGeom>
          <a:blipFill>
            <a:blip r:embed="rId2" cstate="print"/>
            <a:stretch>
              <a:fillRect/>
            </a:stretch>
          </a:blipFill>
          <a:ln>
            <a:solidFill>
              <a:schemeClr val="tx1"/>
            </a:solidFill>
          </a:ln>
        </p:spPr>
        <p:txBody>
          <a:bodyPr wrap="square" lIns="0" tIns="0" rIns="0" bIns="0" rtlCol="0"/>
          <a:lstStyle/>
          <a:p>
            <a:endParaRPr lang="en-US"/>
          </a:p>
        </p:txBody>
      </p:sp>
      <p:sp>
        <p:nvSpPr>
          <p:cNvPr id="10" name="object 10">
            <a:extLst>
              <a:ext uri="{FF2B5EF4-FFF2-40B4-BE49-F238E27FC236}">
                <a16:creationId xmlns:a16="http://schemas.microsoft.com/office/drawing/2014/main" id="{7F9E1114-ECC5-3683-3BDA-D0E22B214C0E}"/>
              </a:ext>
            </a:extLst>
          </p:cNvPr>
          <p:cNvSpPr/>
          <p:nvPr/>
        </p:nvSpPr>
        <p:spPr>
          <a:xfrm>
            <a:off x="3943013" y="1910245"/>
            <a:ext cx="2036445" cy="2952115"/>
          </a:xfrm>
          <a:prstGeom prst="rect">
            <a:avLst/>
          </a:prstGeom>
          <a:blipFill>
            <a:blip r:embed="rId3" cstate="print"/>
            <a:stretch>
              <a:fillRect/>
            </a:stretch>
          </a:blipFill>
          <a:ln>
            <a:solidFill>
              <a:schemeClr val="tx1"/>
            </a:solidFill>
          </a:ln>
        </p:spPr>
        <p:txBody>
          <a:bodyPr wrap="square" lIns="0" tIns="0" rIns="0" bIns="0" rtlCol="0"/>
          <a:lstStyle/>
          <a:p>
            <a:endParaRPr lang="en-US"/>
          </a:p>
        </p:txBody>
      </p:sp>
      <p:sp>
        <p:nvSpPr>
          <p:cNvPr id="11" name="TextBox 10">
            <a:extLst>
              <a:ext uri="{FF2B5EF4-FFF2-40B4-BE49-F238E27FC236}">
                <a16:creationId xmlns:a16="http://schemas.microsoft.com/office/drawing/2014/main" id="{0B7021B4-95D1-7C38-5BE4-35F0CB9AB204}"/>
              </a:ext>
            </a:extLst>
          </p:cNvPr>
          <p:cNvSpPr txBox="1"/>
          <p:nvPr/>
        </p:nvSpPr>
        <p:spPr>
          <a:xfrm>
            <a:off x="7126987" y="1422470"/>
            <a:ext cx="4900535" cy="923330"/>
          </a:xfrm>
          <a:prstGeom prst="rect">
            <a:avLst/>
          </a:prstGeom>
          <a:noFill/>
        </p:spPr>
        <p:txBody>
          <a:bodyPr wrap="square" lIns="91440" tIns="45720" rIns="91440" bIns="45720" rtlCol="0" anchor="t">
            <a:spAutoFit/>
          </a:bodyPr>
          <a:lstStyle/>
          <a:p>
            <a:r>
              <a:rPr lang="en-US" sz="1800" dirty="0">
                <a:effectLst/>
                <a:latin typeface="Calibri"/>
                <a:ea typeface="Arial MT"/>
                <a:cs typeface="Arial MT"/>
              </a:rPr>
              <a:t>2. The driver will be able to see the basic information of the load</a:t>
            </a:r>
            <a:r>
              <a:rPr lang="en-US" dirty="0">
                <a:latin typeface="Calibri"/>
                <a:ea typeface="Arial MT"/>
                <a:cs typeface="Arial MT"/>
              </a:rPr>
              <a:t>.</a:t>
            </a:r>
            <a:endParaRPr lang="en-US" sz="1800" dirty="0">
              <a:effectLst/>
              <a:latin typeface="Calibri"/>
              <a:ea typeface="Arial MT"/>
              <a:cs typeface="Arial MT"/>
            </a:endParaRPr>
          </a:p>
          <a:p>
            <a:endParaRPr lang="en-US"/>
          </a:p>
        </p:txBody>
      </p:sp>
      <p:sp>
        <p:nvSpPr>
          <p:cNvPr id="12" name="object 5">
            <a:extLst>
              <a:ext uri="{FF2B5EF4-FFF2-40B4-BE49-F238E27FC236}">
                <a16:creationId xmlns:a16="http://schemas.microsoft.com/office/drawing/2014/main" id="{17C8B60D-84E8-09A4-FDC6-29A4E402BC42}"/>
              </a:ext>
            </a:extLst>
          </p:cNvPr>
          <p:cNvSpPr/>
          <p:nvPr/>
        </p:nvSpPr>
        <p:spPr>
          <a:xfrm>
            <a:off x="7126987" y="2128128"/>
            <a:ext cx="3477351" cy="2952115"/>
          </a:xfrm>
          <a:prstGeom prst="rect">
            <a:avLst/>
          </a:prstGeom>
          <a:blipFill>
            <a:blip r:embed="rId4" cstate="print"/>
            <a:srcRect/>
            <a:stretch>
              <a:fillRect b="-70572"/>
            </a:stretch>
          </a:blipFill>
          <a:ln>
            <a:solidFill>
              <a:schemeClr val="tx1"/>
            </a:solidFill>
          </a:ln>
        </p:spPr>
        <p:txBody>
          <a:bodyPr wrap="square" lIns="0" tIns="0" rIns="0" bIns="0" rtlCol="0"/>
          <a:lstStyle/>
          <a:p>
            <a:endParaRPr lang="en-US"/>
          </a:p>
        </p:txBody>
      </p:sp>
      <p:sp>
        <p:nvSpPr>
          <p:cNvPr id="13" name="TextBox 12">
            <a:extLst>
              <a:ext uri="{FF2B5EF4-FFF2-40B4-BE49-F238E27FC236}">
                <a16:creationId xmlns:a16="http://schemas.microsoft.com/office/drawing/2014/main" id="{138EE963-F27B-4B91-C2C6-166785B6D448}"/>
              </a:ext>
            </a:extLst>
          </p:cNvPr>
          <p:cNvSpPr txBox="1"/>
          <p:nvPr/>
        </p:nvSpPr>
        <p:spPr>
          <a:xfrm>
            <a:off x="233265" y="5299800"/>
            <a:ext cx="11206066" cy="1477328"/>
          </a:xfrm>
          <a:prstGeom prst="rect">
            <a:avLst/>
          </a:prstGeom>
          <a:noFill/>
        </p:spPr>
        <p:txBody>
          <a:bodyPr wrap="square" lIns="91440" tIns="45720" rIns="91440" bIns="45720" rtlCol="0" anchor="t">
            <a:spAutoFit/>
          </a:bodyPr>
          <a:lstStyle/>
          <a:p>
            <a:r>
              <a:rPr lang="en-US" sz="1800" dirty="0">
                <a:effectLst/>
                <a:latin typeface="Calibri"/>
                <a:ea typeface="Arial MT"/>
                <a:cs typeface="Arial MT"/>
              </a:rPr>
              <a:t>The driver will be able to </a:t>
            </a:r>
            <a:r>
              <a:rPr lang="en-US" dirty="0">
                <a:latin typeface="Calibri"/>
                <a:ea typeface="Arial MT"/>
                <a:cs typeface="Arial MT"/>
              </a:rPr>
              <a:t>view information</a:t>
            </a:r>
            <a:r>
              <a:rPr lang="en-US" sz="1800" dirty="0">
                <a:effectLst/>
                <a:latin typeface="Calibri"/>
                <a:ea typeface="Arial MT"/>
                <a:cs typeface="Arial MT"/>
              </a:rPr>
              <a:t> </a:t>
            </a:r>
            <a:r>
              <a:rPr lang="en-US" dirty="0">
                <a:latin typeface="Calibri"/>
                <a:ea typeface="Arial MT"/>
                <a:cs typeface="Arial MT"/>
              </a:rPr>
              <a:t>such as</a:t>
            </a:r>
            <a:r>
              <a:rPr lang="en-US" sz="1800" dirty="0">
                <a:effectLst/>
                <a:latin typeface="Calibri"/>
                <a:ea typeface="Arial MT"/>
                <a:cs typeface="Arial MT"/>
              </a:rPr>
              <a:t> the </a:t>
            </a:r>
            <a:r>
              <a:rPr lang="en-US" sz="1800" b="1" dirty="0">
                <a:solidFill>
                  <a:srgbClr val="F79646"/>
                </a:solidFill>
                <a:effectLst/>
                <a:latin typeface="Calibri"/>
                <a:ea typeface="Arial MT"/>
                <a:cs typeface="Arial MT"/>
              </a:rPr>
              <a:t>PU#</a:t>
            </a:r>
            <a:r>
              <a:rPr lang="en-US" sz="1800" dirty="0">
                <a:effectLst/>
                <a:latin typeface="Calibri"/>
                <a:ea typeface="Arial MT"/>
                <a:cs typeface="Arial MT"/>
              </a:rPr>
              <a:t>, </a:t>
            </a:r>
            <a:r>
              <a:rPr lang="en-US" sz="1800" b="1" dirty="0">
                <a:solidFill>
                  <a:srgbClr val="4BACC6"/>
                </a:solidFill>
                <a:effectLst/>
                <a:latin typeface="Calibri"/>
                <a:ea typeface="Arial MT"/>
                <a:cs typeface="Arial MT"/>
              </a:rPr>
              <a:t>dispatch comments</a:t>
            </a:r>
            <a:r>
              <a:rPr lang="en-US" sz="1800" dirty="0">
                <a:effectLst/>
                <a:latin typeface="Calibri"/>
                <a:ea typeface="Arial MT"/>
                <a:cs typeface="Arial MT"/>
              </a:rPr>
              <a:t>,</a:t>
            </a:r>
            <a:r>
              <a:rPr lang="en-US" dirty="0">
                <a:latin typeface="Calibri"/>
                <a:ea typeface="Arial MT"/>
                <a:cs typeface="Arial MT"/>
              </a:rPr>
              <a:t> how to contact the broker</a:t>
            </a:r>
            <a:r>
              <a:rPr lang="en-US" sz="1800" dirty="0">
                <a:effectLst/>
                <a:latin typeface="Calibri"/>
                <a:ea typeface="Arial MT"/>
                <a:cs typeface="Arial MT"/>
              </a:rPr>
              <a:t>, the button to start tracking and the stops he must make (#1 PU and #2 DEL).</a:t>
            </a:r>
          </a:p>
          <a:p>
            <a:pPr marL="0" marR="0">
              <a:spcBef>
                <a:spcPts val="0"/>
              </a:spcBef>
              <a:spcAft>
                <a:spcPts val="0"/>
              </a:spcAft>
            </a:pPr>
            <a:endParaRPr lang="en-US" sz="1800">
              <a:effectLst/>
              <a:latin typeface="Arial MT"/>
              <a:ea typeface="Arial MT"/>
              <a:cs typeface="Arial MT"/>
            </a:endParaRPr>
          </a:p>
          <a:p>
            <a:pPr marL="0" marR="0">
              <a:spcBef>
                <a:spcPts val="0"/>
              </a:spcBef>
              <a:spcAft>
                <a:spcPts val="0"/>
              </a:spcAft>
            </a:pPr>
            <a:r>
              <a:rPr lang="en-US" sz="1800" dirty="0">
                <a:effectLst/>
                <a:latin typeface="Calibri"/>
                <a:ea typeface="Arial MT"/>
                <a:cs typeface="Arial MT"/>
              </a:rPr>
              <a:t>Every load is different so, the information will have other cities, states and sometimes additional stops to PU or Drop</a:t>
            </a:r>
          </a:p>
          <a:p>
            <a:endParaRPr lang="en-US"/>
          </a:p>
        </p:txBody>
      </p:sp>
    </p:spTree>
    <p:extLst>
      <p:ext uri="{BB962C8B-B14F-4D97-AF65-F5344CB8AC3E}">
        <p14:creationId xmlns:p14="http://schemas.microsoft.com/office/powerpoint/2010/main" val="73570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E3E48-8AC2-8693-4DFE-DD62D8E35626}"/>
              </a:ext>
            </a:extLst>
          </p:cNvPr>
          <p:cNvSpPr>
            <a:spLocks noGrp="1"/>
          </p:cNvSpPr>
          <p:nvPr>
            <p:ph idx="1"/>
          </p:nvPr>
        </p:nvSpPr>
        <p:spPr>
          <a:xfrm>
            <a:off x="838200" y="606490"/>
            <a:ext cx="10515600" cy="5570473"/>
          </a:xfrm>
        </p:spPr>
        <p:txBody>
          <a:bodyPr vert="horz" lIns="91440" tIns="45720" rIns="91440" bIns="45720" rtlCol="0" anchor="t">
            <a:normAutofit/>
          </a:bodyPr>
          <a:lstStyle/>
          <a:p>
            <a:pPr marL="0" indent="0">
              <a:spcBef>
                <a:spcPts val="0"/>
              </a:spcBef>
              <a:buNone/>
              <a:tabLst>
                <a:tab pos="907415" algn="l"/>
              </a:tabLst>
            </a:pPr>
            <a:r>
              <a:rPr lang="en-US" sz="1800" dirty="0">
                <a:effectLst/>
                <a:latin typeface="Calibri"/>
                <a:ea typeface="Arial MT"/>
                <a:cs typeface="Arial MT"/>
              </a:rPr>
              <a:t>3. This is the </a:t>
            </a:r>
            <a:r>
              <a:rPr lang="en-US" sz="1800" dirty="0">
                <a:latin typeface="Calibri"/>
                <a:ea typeface="Arial MT"/>
                <a:cs typeface="Arial MT"/>
              </a:rPr>
              <a:t>Window</a:t>
            </a:r>
            <a:r>
              <a:rPr lang="en-US" sz="1800" dirty="0">
                <a:effectLst/>
                <a:latin typeface="Calibri"/>
                <a:ea typeface="Arial MT"/>
                <a:cs typeface="Arial MT"/>
              </a:rPr>
              <a:t> the driver will see after </a:t>
            </a:r>
            <a:r>
              <a:rPr lang="en-US" sz="1800" dirty="0">
                <a:latin typeface="Calibri"/>
                <a:ea typeface="Arial MT"/>
                <a:cs typeface="Arial MT"/>
              </a:rPr>
              <a:t>they</a:t>
            </a:r>
            <a:r>
              <a:rPr lang="en-US" sz="1800" dirty="0">
                <a:effectLst/>
                <a:latin typeface="Calibri"/>
                <a:ea typeface="Arial MT"/>
                <a:cs typeface="Arial MT"/>
              </a:rPr>
              <a:t> </a:t>
            </a:r>
            <a:r>
              <a:rPr lang="en-US" sz="1800" dirty="0">
                <a:latin typeface="Calibri"/>
                <a:ea typeface="Arial MT"/>
                <a:cs typeface="Arial MT"/>
              </a:rPr>
              <a:t>start</a:t>
            </a:r>
            <a:r>
              <a:rPr lang="en-US" sz="1800" dirty="0">
                <a:effectLst/>
                <a:latin typeface="Calibri"/>
                <a:ea typeface="Arial MT"/>
                <a:cs typeface="Arial MT"/>
              </a:rPr>
              <a:t> to track the load, trucker tools will be able to </a:t>
            </a:r>
            <a:r>
              <a:rPr lang="en-US" sz="1800" dirty="0">
                <a:latin typeface="Calibri"/>
                <a:ea typeface="Arial MT"/>
                <a:cs typeface="Arial MT"/>
              </a:rPr>
              <a:t>inform </a:t>
            </a:r>
            <a:r>
              <a:rPr lang="en-US" sz="1800" dirty="0">
                <a:effectLst/>
                <a:latin typeface="Calibri"/>
                <a:ea typeface="Arial MT"/>
                <a:cs typeface="Arial MT"/>
              </a:rPr>
              <a:t>you once the truck is at the perimeter of the PU or DEL location.</a:t>
            </a:r>
            <a:endParaRPr lang="en-US" sz="1800" dirty="0">
              <a:latin typeface="Calibri"/>
              <a:ea typeface="Arial MT"/>
              <a:cs typeface="Arial MT"/>
            </a:endParaRPr>
          </a:p>
          <a:p>
            <a:pPr marL="0" indent="0">
              <a:spcBef>
                <a:spcPts val="0"/>
              </a:spcBef>
              <a:buNone/>
              <a:tabLst>
                <a:tab pos="907415" algn="l"/>
              </a:tabLst>
            </a:pPr>
            <a:r>
              <a:rPr lang="en-US" sz="1800" dirty="0">
                <a:effectLst/>
                <a:latin typeface="Calibri"/>
                <a:ea typeface="Arial MT"/>
                <a:cs typeface="Arial MT"/>
              </a:rPr>
              <a:t>The driver can mark as </a:t>
            </a:r>
            <a:r>
              <a:rPr lang="en-US" sz="1800" dirty="0">
                <a:latin typeface="Calibri"/>
                <a:ea typeface="Arial MT"/>
                <a:cs typeface="Arial MT"/>
              </a:rPr>
              <a:t>"completed"</a:t>
            </a:r>
            <a:r>
              <a:rPr lang="en-US" sz="1800" dirty="0">
                <a:effectLst/>
                <a:latin typeface="Calibri"/>
                <a:ea typeface="Arial MT"/>
                <a:cs typeface="Arial MT"/>
              </a:rPr>
              <a:t> once the truck is loaded or unloaded, he can </a:t>
            </a:r>
            <a:r>
              <a:rPr lang="en-US" sz="1800" b="1" dirty="0">
                <a:effectLst/>
                <a:latin typeface="Calibri"/>
                <a:ea typeface="Arial MT"/>
                <a:cs typeface="Arial MT"/>
              </a:rPr>
              <a:t>end the track</a:t>
            </a:r>
            <a:r>
              <a:rPr lang="en-US" sz="1800" dirty="0">
                <a:effectLst/>
                <a:latin typeface="Calibri"/>
                <a:ea typeface="Arial MT"/>
                <a:cs typeface="Arial MT"/>
              </a:rPr>
              <a:t> once the load is complete, he can </a:t>
            </a:r>
            <a:r>
              <a:rPr lang="en-US" sz="1800" b="1" dirty="0">
                <a:effectLst/>
                <a:latin typeface="Calibri"/>
                <a:ea typeface="Arial MT"/>
                <a:cs typeface="Arial MT"/>
              </a:rPr>
              <a:t>pause the Track</a:t>
            </a:r>
            <a:r>
              <a:rPr lang="en-US" sz="1800" dirty="0">
                <a:effectLst/>
                <a:latin typeface="Calibri"/>
                <a:ea typeface="Arial MT"/>
                <a:cs typeface="Arial MT"/>
              </a:rPr>
              <a:t> and he can </a:t>
            </a:r>
            <a:r>
              <a:rPr lang="en-US" sz="1800" b="1" dirty="0">
                <a:effectLst/>
                <a:latin typeface="Calibri"/>
                <a:ea typeface="Arial MT"/>
                <a:cs typeface="Arial MT"/>
              </a:rPr>
              <a:t>send the documents</a:t>
            </a:r>
            <a:r>
              <a:rPr lang="en-US" sz="1800" dirty="0">
                <a:latin typeface="Calibri"/>
                <a:ea typeface="Arial MT"/>
                <a:cs typeface="Arial MT"/>
              </a:rPr>
              <a:t> such as</a:t>
            </a:r>
            <a:r>
              <a:rPr lang="en-US" sz="1800" dirty="0">
                <a:effectLst/>
                <a:latin typeface="Calibri"/>
                <a:ea typeface="Arial MT"/>
                <a:cs typeface="Arial MT"/>
              </a:rPr>
              <a:t> the BOL or the POD via Trucker tools.</a:t>
            </a:r>
            <a:r>
              <a:rPr lang="en-US" sz="1800" dirty="0">
                <a:latin typeface="Calibri"/>
                <a:ea typeface="Arial MT"/>
                <a:cs typeface="Arial MT"/>
              </a:rPr>
              <a:t> </a:t>
            </a:r>
            <a:endParaRPr lang="en-US" sz="1800" dirty="0">
              <a:effectLst/>
              <a:latin typeface="Arial MT"/>
              <a:ea typeface="Arial MT"/>
              <a:cs typeface="Arial MT"/>
            </a:endParaRPr>
          </a:p>
          <a:p>
            <a:endParaRPr lang="en-US"/>
          </a:p>
        </p:txBody>
      </p:sp>
      <p:pic>
        <p:nvPicPr>
          <p:cNvPr id="4" name="Picture 3">
            <a:extLst>
              <a:ext uri="{FF2B5EF4-FFF2-40B4-BE49-F238E27FC236}">
                <a16:creationId xmlns:a16="http://schemas.microsoft.com/office/drawing/2014/main" id="{CA8EDEED-61A4-4E78-58EA-CAB6DE2E6268}"/>
              </a:ext>
            </a:extLst>
          </p:cNvPr>
          <p:cNvPicPr>
            <a:picLocks noChangeAspect="1"/>
          </p:cNvPicPr>
          <p:nvPr/>
        </p:nvPicPr>
        <p:blipFill rotWithShape="1">
          <a:blip r:embed="rId2">
            <a:extLst>
              <a:ext uri="{28A0092B-C50C-407E-A947-70E740481C1C}">
                <a14:useLocalDpi xmlns:a14="http://schemas.microsoft.com/office/drawing/2010/main" val="0"/>
              </a:ext>
            </a:extLst>
          </a:blip>
          <a:srcRect l="3106" t="4017" b="4669"/>
          <a:stretch/>
        </p:blipFill>
        <p:spPr bwMode="auto">
          <a:xfrm>
            <a:off x="838200" y="2290749"/>
            <a:ext cx="5450243" cy="3639211"/>
          </a:xfrm>
          <a:prstGeom prst="rect">
            <a:avLst/>
          </a:prstGeom>
          <a:ln>
            <a:solidFill>
              <a:schemeClr val="tx1"/>
            </a:solidFill>
          </a:ln>
          <a:extLst>
            <a:ext uri="{53640926-AAD7-44D8-BBD7-CCE9431645EC}">
              <a14:shadowObscured xmlns:a14="http://schemas.microsoft.com/office/drawing/2010/main"/>
            </a:ext>
          </a:extLst>
        </p:spPr>
      </p:pic>
      <p:sp>
        <p:nvSpPr>
          <p:cNvPr id="5" name="object 7">
            <a:extLst>
              <a:ext uri="{FF2B5EF4-FFF2-40B4-BE49-F238E27FC236}">
                <a16:creationId xmlns:a16="http://schemas.microsoft.com/office/drawing/2014/main" id="{EDB2A53B-013F-C4FC-8D95-5237B2B465B8}"/>
              </a:ext>
            </a:extLst>
          </p:cNvPr>
          <p:cNvSpPr/>
          <p:nvPr/>
        </p:nvSpPr>
        <p:spPr>
          <a:xfrm>
            <a:off x="6898691" y="2257735"/>
            <a:ext cx="3514271" cy="3639211"/>
          </a:xfrm>
          <a:prstGeom prst="rect">
            <a:avLst/>
          </a:prstGeom>
          <a:blipFill>
            <a:blip r:embed="rId3" cstate="print"/>
            <a:stretch>
              <a:fillRect/>
            </a:stretch>
          </a:blipFill>
          <a:ln>
            <a:solidFill>
              <a:schemeClr val="tx1"/>
            </a:solidFill>
          </a:ln>
        </p:spPr>
        <p:txBody>
          <a:bodyPr wrap="square" lIns="0" tIns="0" rIns="0" bIns="0" rtlCol="0"/>
          <a:lstStyle/>
          <a:p>
            <a:endParaRPr lang="en-US"/>
          </a:p>
        </p:txBody>
      </p:sp>
      <p:sp>
        <p:nvSpPr>
          <p:cNvPr id="2" name="Rectangle 1">
            <a:extLst>
              <a:ext uri="{FF2B5EF4-FFF2-40B4-BE49-F238E27FC236}">
                <a16:creationId xmlns:a16="http://schemas.microsoft.com/office/drawing/2014/main" id="{1687E36F-FDD7-DCC9-A21C-08B4583341F5}"/>
              </a:ext>
            </a:extLst>
          </p:cNvPr>
          <p:cNvSpPr/>
          <p:nvPr/>
        </p:nvSpPr>
        <p:spPr>
          <a:xfrm>
            <a:off x="1270085" y="3671376"/>
            <a:ext cx="1631735" cy="215092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992648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BA4C-7F0F-D4F7-2F8A-70D5322995BD}"/>
              </a:ext>
            </a:extLst>
          </p:cNvPr>
          <p:cNvSpPr>
            <a:spLocks noGrp="1"/>
          </p:cNvSpPr>
          <p:nvPr>
            <p:ph type="title"/>
          </p:nvPr>
        </p:nvSpPr>
        <p:spPr/>
        <p:txBody>
          <a:bodyPr>
            <a:normAutofit/>
          </a:bodyPr>
          <a:lstStyle/>
          <a:p>
            <a:pPr marL="228600" marR="0" algn="ctr">
              <a:spcBef>
                <a:spcPts val="1200"/>
              </a:spcBef>
              <a:spcAft>
                <a:spcPts val="0"/>
              </a:spcAft>
            </a:pPr>
            <a:r>
              <a:rPr lang="en-US" sz="4000" b="1" kern="0">
                <a:effectLst/>
                <a:latin typeface="+mn-lt"/>
                <a:ea typeface="Times New Roman" panose="02020603050405020304" pitchFamily="18" charset="0"/>
                <a:cs typeface="Times New Roman" panose="02020603050405020304" pitchFamily="18" charset="0"/>
              </a:rPr>
              <a:t>Send Comments “Two-way Communication”</a:t>
            </a:r>
            <a:endParaRPr lang="en-US" sz="4000">
              <a:latin typeface="+mn-lt"/>
            </a:endParaRPr>
          </a:p>
        </p:txBody>
      </p:sp>
      <p:sp>
        <p:nvSpPr>
          <p:cNvPr id="3" name="Content Placeholder 2">
            <a:extLst>
              <a:ext uri="{FF2B5EF4-FFF2-40B4-BE49-F238E27FC236}">
                <a16:creationId xmlns:a16="http://schemas.microsoft.com/office/drawing/2014/main" id="{ED204CBB-CD16-1749-7D53-2C1AC4B23E3D}"/>
              </a:ext>
            </a:extLst>
          </p:cNvPr>
          <p:cNvSpPr>
            <a:spLocks noGrp="1"/>
          </p:cNvSpPr>
          <p:nvPr>
            <p:ph idx="1"/>
          </p:nvPr>
        </p:nvSpPr>
        <p:spPr>
          <a:xfrm>
            <a:off x="838200" y="1567543"/>
            <a:ext cx="10515600" cy="4609420"/>
          </a:xfrm>
        </p:spPr>
        <p:txBody>
          <a:bodyPr vert="horz" lIns="91440" tIns="45720" rIns="91440" bIns="45720" rtlCol="0" anchor="t">
            <a:normAutofit/>
          </a:bodyPr>
          <a:lstStyle/>
          <a:p>
            <a:pPr marL="0" indent="0">
              <a:buNone/>
            </a:pPr>
            <a:r>
              <a:rPr lang="en-US" sz="1800" dirty="0">
                <a:effectLst/>
                <a:latin typeface="Calibri"/>
                <a:ea typeface="Arial MT"/>
                <a:cs typeface="Arial MT"/>
              </a:rPr>
              <a:t>The driver can also send comments via trucker tools </a:t>
            </a:r>
            <a:r>
              <a:rPr lang="en-US" sz="1800" dirty="0">
                <a:latin typeface="Calibri"/>
                <a:ea typeface="Arial MT"/>
                <a:cs typeface="Arial MT"/>
              </a:rPr>
              <a:t>to communicate</a:t>
            </a:r>
            <a:r>
              <a:rPr lang="en-US" sz="1800" dirty="0">
                <a:effectLst/>
                <a:latin typeface="Calibri"/>
                <a:ea typeface="Arial MT"/>
                <a:cs typeface="Arial MT"/>
              </a:rPr>
              <a:t> with the broker, and you can also send texts to the driver via Trucker tools. This is called “Two-way communication with the Driver.”</a:t>
            </a:r>
            <a:r>
              <a:rPr lang="en-US" sz="1800" dirty="0">
                <a:latin typeface="Calibri"/>
                <a:ea typeface="Arial MT"/>
                <a:cs typeface="Arial MT"/>
              </a:rPr>
              <a:t> </a:t>
            </a:r>
            <a:endParaRPr lang="en-US" sz="1800">
              <a:effectLst/>
              <a:latin typeface="Arial MT"/>
              <a:ea typeface="Arial MT"/>
              <a:cs typeface="Arial MT"/>
            </a:endParaRPr>
          </a:p>
          <a:p>
            <a:endParaRPr lang="en-US"/>
          </a:p>
        </p:txBody>
      </p:sp>
      <p:sp>
        <p:nvSpPr>
          <p:cNvPr id="4" name="object 5">
            <a:extLst>
              <a:ext uri="{FF2B5EF4-FFF2-40B4-BE49-F238E27FC236}">
                <a16:creationId xmlns:a16="http://schemas.microsoft.com/office/drawing/2014/main" id="{75743338-653F-58F2-AD34-8B33FB0C12EE}"/>
              </a:ext>
            </a:extLst>
          </p:cNvPr>
          <p:cNvSpPr/>
          <p:nvPr/>
        </p:nvSpPr>
        <p:spPr>
          <a:xfrm>
            <a:off x="1120554" y="2509044"/>
            <a:ext cx="3610066" cy="3802856"/>
          </a:xfrm>
          <a:prstGeom prst="rect">
            <a:avLst/>
          </a:prstGeom>
          <a:blipFill>
            <a:blip r:embed="rId2" cstate="print"/>
            <a:srcRect/>
            <a:stretch>
              <a:fillRect b="-70572"/>
            </a:stretch>
          </a:blipFill>
          <a:ln>
            <a:solidFill>
              <a:schemeClr val="tx1"/>
            </a:solidFill>
          </a:ln>
        </p:spPr>
        <p:txBody>
          <a:bodyPr wrap="square" lIns="0" tIns="0" rIns="0" bIns="0" rtlCol="0"/>
          <a:lstStyle/>
          <a:p>
            <a:endParaRPr lang="en-US"/>
          </a:p>
        </p:txBody>
      </p:sp>
      <p:sp>
        <p:nvSpPr>
          <p:cNvPr id="5" name="object 9">
            <a:extLst>
              <a:ext uri="{FF2B5EF4-FFF2-40B4-BE49-F238E27FC236}">
                <a16:creationId xmlns:a16="http://schemas.microsoft.com/office/drawing/2014/main" id="{7F96CC0C-9331-E014-ED7A-AE685BEE13B2}"/>
              </a:ext>
            </a:extLst>
          </p:cNvPr>
          <p:cNvSpPr/>
          <p:nvPr/>
        </p:nvSpPr>
        <p:spPr>
          <a:xfrm>
            <a:off x="5944543" y="2509044"/>
            <a:ext cx="3458609" cy="3802855"/>
          </a:xfrm>
          <a:prstGeom prst="rect">
            <a:avLst/>
          </a:prstGeom>
          <a:blipFill>
            <a:blip r:embed="rId3" cstate="print"/>
            <a:stretch>
              <a:fillRect/>
            </a:stretch>
          </a:blipFill>
          <a:ln>
            <a:solidFill>
              <a:schemeClr val="tx1"/>
            </a:solidFill>
          </a:ln>
        </p:spPr>
        <p:txBody>
          <a:bodyPr wrap="square" lIns="0" tIns="0" rIns="0" bIns="0" rtlCol="0"/>
          <a:lstStyle/>
          <a:p>
            <a:endParaRPr lang="en-US"/>
          </a:p>
        </p:txBody>
      </p:sp>
      <p:sp>
        <p:nvSpPr>
          <p:cNvPr id="6" name="Rectangle 5">
            <a:extLst>
              <a:ext uri="{FF2B5EF4-FFF2-40B4-BE49-F238E27FC236}">
                <a16:creationId xmlns:a16="http://schemas.microsoft.com/office/drawing/2014/main" id="{830D2E5A-A499-F984-2D66-7FCD3C135D93}"/>
              </a:ext>
            </a:extLst>
          </p:cNvPr>
          <p:cNvSpPr/>
          <p:nvPr/>
        </p:nvSpPr>
        <p:spPr>
          <a:xfrm>
            <a:off x="3782458" y="3923570"/>
            <a:ext cx="724227" cy="377841"/>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13061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19462B-7E16-0C6B-3664-D7EDDAC9ECD1}"/>
              </a:ext>
            </a:extLst>
          </p:cNvPr>
          <p:cNvSpPr>
            <a:spLocks noGrp="1"/>
          </p:cNvSpPr>
          <p:nvPr>
            <p:ph idx="1"/>
          </p:nvPr>
        </p:nvSpPr>
        <p:spPr>
          <a:xfrm>
            <a:off x="838200" y="877077"/>
            <a:ext cx="10515600" cy="5299885"/>
          </a:xfrm>
        </p:spPr>
        <p:txBody>
          <a:bodyPr vert="horz" lIns="91440" tIns="45720" rIns="91440" bIns="45720" rtlCol="0" anchor="t">
            <a:normAutofit/>
          </a:bodyPr>
          <a:lstStyle/>
          <a:p>
            <a:pPr marL="0" indent="0">
              <a:buNone/>
            </a:pPr>
            <a:r>
              <a:rPr lang="en-US" sz="1800" dirty="0">
                <a:effectLst/>
                <a:latin typeface="Calibri"/>
                <a:ea typeface="Arial MT"/>
                <a:cs typeface="Arial MT"/>
              </a:rPr>
              <a:t>This is the broker part of the message, click on send message, write the text you will send to the carrier and click “ok”.</a:t>
            </a:r>
            <a:r>
              <a:rPr lang="en-US" sz="1800" dirty="0">
                <a:latin typeface="Calibri"/>
                <a:ea typeface="Arial MT"/>
                <a:cs typeface="Arial MT"/>
              </a:rPr>
              <a:t> </a:t>
            </a:r>
            <a:endParaRPr lang="en-US" sz="1800" dirty="0">
              <a:effectLst/>
              <a:latin typeface="Arial MT"/>
              <a:ea typeface="Arial MT"/>
              <a:cs typeface="Arial MT"/>
            </a:endParaRPr>
          </a:p>
          <a:p>
            <a:endParaRPr lang="en-US"/>
          </a:p>
        </p:txBody>
      </p:sp>
      <p:pic>
        <p:nvPicPr>
          <p:cNvPr id="4" name="Picture 3" descr="A screenshot of a computer&#10;&#10;Description automatically generated">
            <a:extLst>
              <a:ext uri="{FF2B5EF4-FFF2-40B4-BE49-F238E27FC236}">
                <a16:creationId xmlns:a16="http://schemas.microsoft.com/office/drawing/2014/main" id="{AE906709-EA56-AE46-263E-E07843289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230" y="1848628"/>
            <a:ext cx="3682524" cy="3843046"/>
          </a:xfrm>
          <a:prstGeom prst="rect">
            <a:avLst/>
          </a:prstGeom>
          <a:ln>
            <a:solidFill>
              <a:schemeClr val="tx1"/>
            </a:solidFill>
          </a:ln>
        </p:spPr>
      </p:pic>
      <p:pic>
        <p:nvPicPr>
          <p:cNvPr id="5" name="Picture 4" descr="A screenshot of a computer&#10;&#10;Description automatically generated">
            <a:extLst>
              <a:ext uri="{FF2B5EF4-FFF2-40B4-BE49-F238E27FC236}">
                <a16:creationId xmlns:a16="http://schemas.microsoft.com/office/drawing/2014/main" id="{2007F8EE-D5E4-25AA-CE9B-B4306151E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783" y="1848627"/>
            <a:ext cx="4981903" cy="3843045"/>
          </a:xfrm>
          <a:prstGeom prst="rect">
            <a:avLst/>
          </a:prstGeom>
          <a:ln>
            <a:solidFill>
              <a:schemeClr val="tx1"/>
            </a:solidFill>
          </a:ln>
        </p:spPr>
      </p:pic>
    </p:spTree>
    <p:extLst>
      <p:ext uri="{BB962C8B-B14F-4D97-AF65-F5344CB8AC3E}">
        <p14:creationId xmlns:p14="http://schemas.microsoft.com/office/powerpoint/2010/main" val="41096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B5C2-F60B-A19C-EF5A-61CADBF95C25}"/>
              </a:ext>
            </a:extLst>
          </p:cNvPr>
          <p:cNvSpPr>
            <a:spLocks noGrp="1"/>
          </p:cNvSpPr>
          <p:nvPr>
            <p:ph type="title"/>
          </p:nvPr>
        </p:nvSpPr>
        <p:spPr/>
        <p:txBody>
          <a:bodyPr>
            <a:normAutofit/>
          </a:bodyPr>
          <a:lstStyle/>
          <a:p>
            <a:pPr marL="228600" marR="0" algn="ctr">
              <a:spcBef>
                <a:spcPts val="1200"/>
              </a:spcBef>
              <a:spcAft>
                <a:spcPts val="0"/>
              </a:spcAft>
            </a:pPr>
            <a:r>
              <a:rPr lang="en-US" sz="4000" b="1" kern="0">
                <a:effectLst/>
                <a:latin typeface="+mn-lt"/>
                <a:ea typeface="Times New Roman" panose="02020603050405020304" pitchFamily="18" charset="0"/>
                <a:cs typeface="Times New Roman" panose="02020603050405020304" pitchFamily="18" charset="0"/>
              </a:rPr>
              <a:t>Scan documents </a:t>
            </a:r>
            <a:endParaRPr lang="en-US" sz="4000">
              <a:latin typeface="+mn-lt"/>
            </a:endParaRPr>
          </a:p>
        </p:txBody>
      </p:sp>
      <p:sp>
        <p:nvSpPr>
          <p:cNvPr id="3" name="Content Placeholder 2">
            <a:extLst>
              <a:ext uri="{FF2B5EF4-FFF2-40B4-BE49-F238E27FC236}">
                <a16:creationId xmlns:a16="http://schemas.microsoft.com/office/drawing/2014/main" id="{39CCBF1E-6AD5-5926-81E0-F713202A8D58}"/>
              </a:ext>
            </a:extLst>
          </p:cNvPr>
          <p:cNvSpPr>
            <a:spLocks noGrp="1"/>
          </p:cNvSpPr>
          <p:nvPr>
            <p:ph idx="1"/>
          </p:nvPr>
        </p:nvSpPr>
        <p:spPr/>
        <p:txBody>
          <a:bodyPr vert="horz" lIns="91440" tIns="45720" rIns="91440" bIns="45720" rtlCol="0" anchor="t">
            <a:normAutofit/>
          </a:bodyPr>
          <a:lstStyle/>
          <a:p>
            <a:pPr marL="0" indent="0">
              <a:buNone/>
            </a:pPr>
            <a:r>
              <a:rPr lang="en-US" sz="1800" dirty="0">
                <a:effectLst/>
                <a:latin typeface="Calibri"/>
                <a:ea typeface="Arial MT"/>
                <a:cs typeface="Calibri"/>
              </a:rPr>
              <a:t>To scan any document, the driver must click on “Scan document” use the device to take the picture and set the Title, then click on send or rescan if the picture is not properly scanned</a:t>
            </a:r>
            <a:r>
              <a:rPr lang="en-US" dirty="0">
                <a:latin typeface="Calibri"/>
                <a:ea typeface="Calibri"/>
                <a:cs typeface="Calibri"/>
              </a:rPr>
              <a:t>.</a:t>
            </a:r>
            <a:endParaRPr lang="en-US" dirty="0"/>
          </a:p>
        </p:txBody>
      </p:sp>
      <p:sp>
        <p:nvSpPr>
          <p:cNvPr id="4" name="object 8">
            <a:extLst>
              <a:ext uri="{FF2B5EF4-FFF2-40B4-BE49-F238E27FC236}">
                <a16:creationId xmlns:a16="http://schemas.microsoft.com/office/drawing/2014/main" id="{27EE0D7E-E297-F609-4805-F91312E97524}"/>
              </a:ext>
            </a:extLst>
          </p:cNvPr>
          <p:cNvSpPr/>
          <p:nvPr/>
        </p:nvSpPr>
        <p:spPr>
          <a:xfrm>
            <a:off x="3024315" y="2539832"/>
            <a:ext cx="2723341" cy="4056911"/>
          </a:xfrm>
          <a:prstGeom prst="rect">
            <a:avLst/>
          </a:prstGeom>
          <a:blipFill>
            <a:blip r:embed="rId2" cstate="print"/>
            <a:stretch>
              <a:fillRect/>
            </a:stretch>
          </a:blipFill>
          <a:ln>
            <a:solidFill>
              <a:schemeClr val="tx1"/>
            </a:solidFill>
          </a:ln>
        </p:spPr>
        <p:txBody>
          <a:bodyPr wrap="square" lIns="0" tIns="0" rIns="0" bIns="0" rtlCol="0"/>
          <a:lstStyle/>
          <a:p>
            <a:endParaRPr lang="en-US"/>
          </a:p>
        </p:txBody>
      </p:sp>
      <p:sp>
        <p:nvSpPr>
          <p:cNvPr id="5" name="object 13">
            <a:extLst>
              <a:ext uri="{FF2B5EF4-FFF2-40B4-BE49-F238E27FC236}">
                <a16:creationId xmlns:a16="http://schemas.microsoft.com/office/drawing/2014/main" id="{98AAB8B6-BE3F-8B0E-5D5F-D7891C7AE53A}"/>
              </a:ext>
            </a:extLst>
          </p:cNvPr>
          <p:cNvSpPr/>
          <p:nvPr/>
        </p:nvSpPr>
        <p:spPr>
          <a:xfrm>
            <a:off x="6444346" y="2549162"/>
            <a:ext cx="2466389" cy="4056911"/>
          </a:xfrm>
          <a:prstGeom prst="rect">
            <a:avLst/>
          </a:prstGeom>
          <a:blipFill>
            <a:blip r:embed="rId3" cstate="print"/>
            <a:stretch>
              <a:fillRect/>
            </a:stretch>
          </a:blipFill>
        </p:spPr>
        <p:txBody>
          <a:bodyPr wrap="square" lIns="0" tIns="0" rIns="0" bIns="0" rtlCol="0"/>
          <a:lstStyle/>
          <a:p>
            <a:endParaRPr lang="en-US"/>
          </a:p>
        </p:txBody>
      </p:sp>
      <p:sp>
        <p:nvSpPr>
          <p:cNvPr id="6" name="Rectangle 5">
            <a:extLst>
              <a:ext uri="{FF2B5EF4-FFF2-40B4-BE49-F238E27FC236}">
                <a16:creationId xmlns:a16="http://schemas.microsoft.com/office/drawing/2014/main" id="{F8BD0922-8F1D-2474-31D6-915ED1837737}"/>
              </a:ext>
            </a:extLst>
          </p:cNvPr>
          <p:cNvSpPr/>
          <p:nvPr/>
        </p:nvSpPr>
        <p:spPr>
          <a:xfrm>
            <a:off x="3185161" y="5505275"/>
            <a:ext cx="2441198" cy="3636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551815193"/>
      </p:ext>
    </p:extLst>
  </p:cSld>
  <p:clrMapOvr>
    <a:masterClrMapping/>
  </p:clrMapOvr>
</p:sld>
</file>

<file path=ppt/theme/theme1.xml><?xml version="1.0" encoding="utf-8"?>
<a:theme xmlns:a="http://schemas.openxmlformats.org/drawingml/2006/main" name="BEEMA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EMAC" id="{5A023141-8E71-4111-858A-2E74A8661F80}" vid="{1CDB4F3E-7EE3-464D-B34A-35F0427A65A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328a36b-f364-460a-a760-112cf862374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D073642A58BB42B2C909F9B44ED1BF" ma:contentTypeVersion="16" ma:contentTypeDescription="Create a new document." ma:contentTypeScope="" ma:versionID="c1304828539e693d2cff33b7c08f075b">
  <xsd:schema xmlns:xsd="http://www.w3.org/2001/XMLSchema" xmlns:xs="http://www.w3.org/2001/XMLSchema" xmlns:p="http://schemas.microsoft.com/office/2006/metadata/properties" xmlns:ns3="a38730e3-aae0-4efc-8aa0-5e2811894f43" xmlns:ns4="1328a36b-f364-460a-a760-112cf8623748" targetNamespace="http://schemas.microsoft.com/office/2006/metadata/properties" ma:root="true" ma:fieldsID="bc4589cd189561d38633a945f2c35d27" ns3:_="" ns4:_="">
    <xsd:import namespace="a38730e3-aae0-4efc-8aa0-5e2811894f43"/>
    <xsd:import namespace="1328a36b-f364-460a-a760-112cf862374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element ref="ns4:MediaServiceAutoKeyPoints" minOccurs="0"/>
                <xsd:element ref="ns4:MediaServiceKeyPoint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8730e3-aae0-4efc-8aa0-5e2811894f4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28a36b-f364-460a-a760-112cf862374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2F3B2C-54F2-4EA4-9543-8174E4B34EFD}">
  <ds:schemaRefs>
    <ds:schemaRef ds:uri="1328a36b-f364-460a-a760-112cf8623748"/>
    <ds:schemaRef ds:uri="a38730e3-aae0-4efc-8aa0-5e2811894f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BED241C-EC81-4C1B-AAE6-37F491270886}">
  <ds:schemaRefs>
    <ds:schemaRef ds:uri="http://schemas.microsoft.com/sharepoint/v3/contenttype/forms"/>
  </ds:schemaRefs>
</ds:datastoreItem>
</file>

<file path=customXml/itemProps3.xml><?xml version="1.0" encoding="utf-8"?>
<ds:datastoreItem xmlns:ds="http://schemas.openxmlformats.org/officeDocument/2006/customXml" ds:itemID="{4D2B3702-6CDE-4758-9178-FBCEDE0BB16C}">
  <ds:schemaRefs>
    <ds:schemaRef ds:uri="1328a36b-f364-460a-a760-112cf8623748"/>
    <ds:schemaRef ds:uri="a38730e3-aae0-4efc-8aa0-5e2811894f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BEEMAC</Template>
  <Application>Microsoft Office PowerPoint</Application>
  <PresentationFormat>Widescreen</PresentationFormat>
  <Slides>23</Slides>
  <Notes>0</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BEEMAC</vt:lpstr>
      <vt:lpstr>ELD  </vt:lpstr>
      <vt:lpstr>PowerPoint Presentation</vt:lpstr>
      <vt:lpstr>Load Track</vt:lpstr>
      <vt:lpstr>Installation of the application</vt:lpstr>
      <vt:lpstr>How to start tracking</vt:lpstr>
      <vt:lpstr>PowerPoint Presentation</vt:lpstr>
      <vt:lpstr>Send Comments “Two-way Communication”</vt:lpstr>
      <vt:lpstr>PowerPoint Presentation</vt:lpstr>
      <vt:lpstr>Scan documents </vt:lpstr>
      <vt:lpstr>PowerPoint Presentation</vt:lpstr>
      <vt:lpstr>Details of the load</vt:lpstr>
      <vt:lpstr>Invite Carrier to Set up the ELD  (Electronic Logging Device)</vt:lpstr>
      <vt:lpstr>PowerPoint Presentation</vt:lpstr>
      <vt:lpstr>PowerPoint Presentation</vt:lpstr>
      <vt:lpstr>PowerPoint Presentation</vt:lpstr>
      <vt:lpstr>PowerPoint Presentation</vt:lpstr>
      <vt:lpstr>PowerPoint Presentation</vt:lpstr>
      <vt:lpstr>7. You will be able to see this window, If you see a Green checkmark, you only must ask for the trailer and truck number and set the MC, click on submit and the change will be made. Wait around 10 min to see the tracking working properly at McLeod.  </vt:lpstr>
      <vt:lpstr>Send link for the Load Track</vt:lpstr>
      <vt:lpstr>PowerPoint Presentation</vt:lpstr>
      <vt:lpstr>PowerPoint Presentation</vt:lpstr>
      <vt:lpstr>How to filter columns on the board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ELD  </dc:title>
  <dc:creator>Valentina Vergara</dc:creator>
  <cp:revision>136</cp:revision>
  <dcterms:created xsi:type="dcterms:W3CDTF">2023-11-30T20:18:19Z</dcterms:created>
  <dcterms:modified xsi:type="dcterms:W3CDTF">2023-12-05T19:35:23Z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0x0101001AD073642A58BB42B2C909F9B44ED1BF</vt:lpwstr>
  </property>
</Properties>
</file>