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323" r:id="rId5"/>
    <p:sldId id="324" r:id="rId6"/>
    <p:sldId id="315" r:id="rId7"/>
    <p:sldId id="316" r:id="rId8"/>
    <p:sldId id="317" r:id="rId9"/>
    <p:sldId id="318" r:id="rId10"/>
    <p:sldId id="269" r:id="rId11"/>
    <p:sldId id="270" r:id="rId12"/>
    <p:sldId id="271" r:id="rId13"/>
    <p:sldId id="274" r:id="rId14"/>
    <p:sldId id="275" r:id="rId15"/>
    <p:sldId id="319" r:id="rId16"/>
    <p:sldId id="320" r:id="rId17"/>
    <p:sldId id="321" r:id="rId18"/>
    <p:sldId id="322" r:id="rId19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92579617-5EDB-43CA-9A8C-761FB1F7E8B7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669FE19-A537-4701-8A77-CF326F87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D80BF28-425C-4574-B071-E94EBCB976C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147483646 w 10002"/>
                <a:gd name="T1" fmla="*/ 0 h 10000"/>
                <a:gd name="T2" fmla="*/ 2147483646 w 10002"/>
                <a:gd name="T3" fmla="*/ 0 h 10000"/>
                <a:gd name="T4" fmla="*/ 2147483646 w 10002"/>
                <a:gd name="T5" fmla="*/ 2147483646 h 10000"/>
                <a:gd name="T6" fmla="*/ 2147483646 w 10002"/>
                <a:gd name="T7" fmla="*/ 2147483646 h 10000"/>
                <a:gd name="T8" fmla="*/ 0 w 10002"/>
                <a:gd name="T9" fmla="*/ 2147483646 h 10000"/>
                <a:gd name="T10" fmla="*/ 2147483646 w 10002"/>
                <a:gd name="T11" fmla="*/ 2147483646 h 10000"/>
                <a:gd name="T12" fmla="*/ 2147483646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11">
            <a:extLst>
              <a:ext uri="{FF2B5EF4-FFF2-40B4-BE49-F238E27FC236}">
                <a16:creationId xmlns:a16="http://schemas.microsoft.com/office/drawing/2014/main" id="{A8804352-E73B-435C-AEEC-3659C011A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28002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8695BB9-6EFE-480B-9A73-7D136C06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616617-E7C9-419E-9061-C2958C8C9E8B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A5EFB1-D1BB-45CD-93DA-17CB27D1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5A93C3-E701-4362-BE39-B051140F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9EA3E0-877F-4EB0-9CC8-AE5F318D5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3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30EAB2B9-B6AA-472D-826D-A294B19ECA23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797D8DF9-79A7-4FDA-9F40-A57CD90FD203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980AFC3-1B37-47BC-9AFA-7F9F505E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3" y="573722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4DB0C61-E117-49B5-849D-9D54213E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20F0D7-2DAF-401C-8A7C-D0F4084C88CB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D5AD24C-0B3D-4EC8-A58A-15036E1B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E02B5F6-2D05-4F6D-AD01-DB0D648E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595AD8-283B-40F7-BC80-4D21BC21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5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52B248D-2B50-4B92-BC05-25E15B5F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38" y="57086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E08E53-A6E5-4CA5-BD00-657BD1CB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AD07-8C21-4B30-94CF-99C7D6842D37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B4BC10-3790-4CDE-A61B-1C5DF873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7A5A93-AB8A-42F1-8F29-CBFBB00D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803D-D2DB-49B8-9E81-FFEA2854E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2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139345F-2B1C-4FEC-AE32-E75976EEA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38" y="573722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8FDDB0-AEF3-4C36-AA80-435E062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C1C2-E181-4755-AC86-9E35086C0FB9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C5E1B9-EBAD-4DE2-A69C-5EF84839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81C503-FE69-40D8-BA65-1EA1B8A2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38EA-9F38-495D-9C2E-50EFB92E8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051E307-C236-48E2-A423-E6EFCAD77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637213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38DBB3-937C-4BD4-B89B-C1D573F1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1A64-4340-455B-A699-D1BDFE287EB0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205314-EAC8-411D-9EDE-DAD1F4B8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5EC2A1-4D34-4A10-A10D-5A241DE1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18AC-6ABC-487F-9E99-7EB02F793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 title="Crop Mark">
            <a:extLst>
              <a:ext uri="{FF2B5EF4-FFF2-40B4-BE49-F238E27FC236}">
                <a16:creationId xmlns:a16="http://schemas.microsoft.com/office/drawing/2014/main" id="{F880BBCD-98D5-4A4C-8DB5-5E7471A1DE6A}"/>
              </a:ext>
            </a:extLst>
          </p:cNvPr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73E7C5-D87D-4F13-9CA4-0053379A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990169-B7BD-492C-B704-0922D0A78705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73678D-B82C-4EAA-B745-ECAF15C8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5C8E89-75A8-42BD-8DAA-1BE1F111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8A7841-76AB-448C-AF60-9ECB950EE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8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 title="Crop Mark">
            <a:extLst>
              <a:ext uri="{FF2B5EF4-FFF2-40B4-BE49-F238E27FC236}">
                <a16:creationId xmlns:a16="http://schemas.microsoft.com/office/drawing/2014/main" id="{6F8BADB9-390C-41DC-991B-805D869E6667}"/>
              </a:ext>
            </a:extLst>
          </p:cNvPr>
          <p:cNvSpPr/>
          <p:nvPr/>
        </p:nvSpPr>
        <p:spPr bwMode="auto">
          <a:xfrm>
            <a:off x="8151813" y="1949450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AC56A0-BA30-4963-B2D5-6520FC8D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DA24EB-5DAC-4CED-8BFB-22D4150F685A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7D63F8-DB3C-4FAA-AF9C-686178A9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65EEE3-FF32-4BE6-84FB-6943B6CD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E2842C-FF06-4211-B58E-182748A7E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1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431C61BD-3129-440C-ACDF-55D678329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38" y="57086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CA06605-D784-45BD-86A4-7007251B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F58E-A695-44FE-8A6F-65FFA622930E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9B7882-0D5C-4178-9A4C-536C9E46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84DEE97-5C02-472C-B424-7305CBDC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B3C7-1FF2-4411-B657-575AF076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4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1E29C372-00F3-47E2-8190-6DF3F3060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38" y="57086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7213F90-9824-47FE-9C4B-5D5CE790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874A-DE12-45F0-B39C-CCDFD0CC249D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4C059419-BEFF-44E0-90F5-DF008930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5886FA9-E209-487D-8F5A-94607DED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5CC9-4EB6-4C7D-883D-779A61D6A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15FFC11E-F1E4-483B-9FF7-17F86C20B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38" y="57086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734D87F-5963-4A7A-9F59-D61F7C25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B6BC-8BBA-4FCA-80B1-49F8F8AA176E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CD1102B-2FD4-4898-940D-7D7FD22C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50F69-ADDE-4BDC-B4F4-F8E3E093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9A70-D869-4EC2-AD52-0A4D63C89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9A0B35B-5C8D-4C8E-BC71-41952951A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277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5722FEA-4126-4A38-A1D2-85920A12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59CA-C518-420D-AE6E-B2269DE87271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4CA356F-88DD-4DFD-BBB0-330C5BF2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92CC71E-0A6D-41E2-8B24-E6DB6EB3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5F46-0F6B-4704-A1C0-5D66D1393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225C80C9-C12F-4609-A2E5-9A30178F1C1F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461B719E-28AB-42C6-9035-2501FB7E97B5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6B53D1E-1D91-469B-8441-0FA0A2369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569912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A91803F-D321-4BDA-8498-D539A2E6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567BDF-C7D8-4C84-B3F5-530CAA2F2ADB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E16A266-B621-416B-8841-C120969F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D242210-3CD9-4BC5-8FDE-658261D7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13A90D-4C63-48D9-896C-21D16EAE4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5A25E04-E628-43DB-B462-59DF0004B2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28FE785-B7D3-4B22-80DE-765CC18431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646C-AA99-4C4E-8980-6CB7BBC31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E91A2D4-FB63-4C22-A4AF-3992BB4F126C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44FE9-B45F-4DD1-A784-7DF60015E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EDFED-80EB-4E3E-BD3A-7A6E93964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D29D5D0-5A10-4BB6-B2AE-609253E1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5B98DCB1-2172-41C4-A05A-A85750AC979F}"/>
              </a:ext>
            </a:extLst>
          </p:cNvPr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924D-0F87-4487-8DC8-4CEADB06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525" y="1789113"/>
            <a:ext cx="8361363" cy="20970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TRACKING LOADS through Mcleod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431D21F4-7F6F-403D-AB22-86B39DF69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700" y="3956050"/>
            <a:ext cx="6832600" cy="108585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/>
              <a:t>BEEMAC LOGISTICS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6166" y="116205"/>
            <a:ext cx="12164290" cy="689291"/>
          </a:xfrm>
          <a:prstGeom prst="rect">
            <a:avLst/>
          </a:prstGeom>
        </p:spPr>
        <p:txBody>
          <a:bodyPr vert="horz" wrap="square" lIns="0" tIns="1206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982459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Load</a:t>
            </a:r>
            <a:r>
              <a:rPr spc="-160" dirty="0"/>
              <a:t> </a:t>
            </a:r>
            <a:r>
              <a:rPr spc="-155" dirty="0"/>
              <a:t>Track</a:t>
            </a:r>
            <a:r>
              <a:rPr lang="en-US" spc="-155" dirty="0"/>
              <a:t> via McLeod</a:t>
            </a:r>
            <a:endParaRPr spc="-155" dirty="0"/>
          </a:p>
        </p:txBody>
      </p:sp>
      <p:sp>
        <p:nvSpPr>
          <p:cNvPr id="3" name="object 3"/>
          <p:cNvSpPr txBox="1"/>
          <p:nvPr/>
        </p:nvSpPr>
        <p:spPr>
          <a:xfrm>
            <a:off x="2669845" y="1004062"/>
            <a:ext cx="69507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Broker </a:t>
            </a:r>
            <a:r>
              <a:rPr sz="2400" spc="-120" dirty="0">
                <a:latin typeface="Arial"/>
                <a:cs typeface="Arial"/>
              </a:rPr>
              <a:t>Planning </a:t>
            </a:r>
            <a:r>
              <a:rPr sz="2400" spc="-170" dirty="0">
                <a:latin typeface="Arial"/>
                <a:cs typeface="Arial"/>
              </a:rPr>
              <a:t>Screen </a:t>
            </a:r>
            <a:r>
              <a:rPr sz="2400" spc="5" dirty="0">
                <a:latin typeface="Arial"/>
                <a:cs typeface="Arial"/>
              </a:rPr>
              <a:t>will </a:t>
            </a:r>
            <a:r>
              <a:rPr sz="2400" spc="-114" dirty="0">
                <a:latin typeface="Arial"/>
                <a:cs typeface="Arial"/>
              </a:rPr>
              <a:t>show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30" dirty="0">
                <a:latin typeface="Arial"/>
                <a:cs typeface="Arial"/>
              </a:rPr>
              <a:t>Status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Load  </a:t>
            </a:r>
            <a:r>
              <a:rPr sz="2400" spc="-155" dirty="0">
                <a:latin typeface="Arial"/>
                <a:cs typeface="Arial"/>
              </a:rPr>
              <a:t>Track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2159" y="2322576"/>
            <a:ext cx="7787640" cy="232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0604" y="4090403"/>
            <a:ext cx="237832" cy="1226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2901" y="4191761"/>
            <a:ext cx="78105" cy="1066800"/>
          </a:xfrm>
          <a:custGeom>
            <a:avLst/>
            <a:gdLst/>
            <a:ahLst/>
            <a:cxnLst/>
            <a:rect l="l" t="t" r="r" b="b"/>
            <a:pathLst>
              <a:path w="78105" h="1066800">
                <a:moveTo>
                  <a:pt x="51816" y="64769"/>
                </a:moveTo>
                <a:lnTo>
                  <a:pt x="25907" y="64769"/>
                </a:lnTo>
                <a:lnTo>
                  <a:pt x="25907" y="1066800"/>
                </a:lnTo>
                <a:lnTo>
                  <a:pt x="51816" y="1066800"/>
                </a:lnTo>
                <a:lnTo>
                  <a:pt x="51816" y="64769"/>
                </a:lnTo>
                <a:close/>
              </a:path>
              <a:path w="78105" h="1066800">
                <a:moveTo>
                  <a:pt x="38862" y="0"/>
                </a:moveTo>
                <a:lnTo>
                  <a:pt x="0" y="77724"/>
                </a:lnTo>
                <a:lnTo>
                  <a:pt x="25907" y="77724"/>
                </a:lnTo>
                <a:lnTo>
                  <a:pt x="25907" y="64769"/>
                </a:lnTo>
                <a:lnTo>
                  <a:pt x="71247" y="64769"/>
                </a:lnTo>
                <a:lnTo>
                  <a:pt x="38862" y="0"/>
                </a:lnTo>
                <a:close/>
              </a:path>
              <a:path w="78105" h="1066800">
                <a:moveTo>
                  <a:pt x="71247" y="64769"/>
                </a:moveTo>
                <a:lnTo>
                  <a:pt x="51816" y="64769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3057" y="4667251"/>
            <a:ext cx="3917950" cy="1002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7039">
              <a:spcBef>
                <a:spcPts val="100"/>
              </a:spcBef>
            </a:pPr>
            <a:r>
              <a:rPr b="1" spc="-145" dirty="0">
                <a:latin typeface="Arial"/>
                <a:cs typeface="Arial"/>
              </a:rPr>
              <a:t>Broker Planning</a:t>
            </a:r>
            <a:r>
              <a:rPr b="1" spc="-125" dirty="0">
                <a:latin typeface="Arial"/>
                <a:cs typeface="Arial"/>
              </a:rPr>
              <a:t> </a:t>
            </a:r>
            <a:r>
              <a:rPr b="1" spc="-170" dirty="0">
                <a:latin typeface="Arial"/>
                <a:cs typeface="Arial"/>
              </a:rPr>
              <a:t>Screen</a:t>
            </a:r>
            <a:endParaRPr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R="1766570" algn="ctr"/>
            <a:r>
              <a:rPr sz="1400" b="1" spc="-150" dirty="0">
                <a:latin typeface="Arial"/>
                <a:cs typeface="Arial"/>
              </a:rPr>
              <a:t>Load’s </a:t>
            </a:r>
            <a:r>
              <a:rPr sz="1400" b="1" spc="-114" dirty="0">
                <a:latin typeface="Arial"/>
                <a:cs typeface="Arial"/>
              </a:rPr>
              <a:t>HIGH </a:t>
            </a:r>
            <a:r>
              <a:rPr sz="1400" b="1" spc="-229" dirty="0">
                <a:latin typeface="Arial"/>
                <a:cs typeface="Arial"/>
              </a:rPr>
              <a:t>LEVEL</a:t>
            </a:r>
            <a:r>
              <a:rPr sz="1400" b="1" spc="-19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status</a:t>
            </a:r>
            <a:endParaRPr sz="1400">
              <a:latin typeface="Arial"/>
              <a:cs typeface="Arial"/>
            </a:endParaRPr>
          </a:p>
          <a:p>
            <a:pPr marR="1768475" algn="ctr"/>
            <a:r>
              <a:rPr sz="1400" b="1" spc="-75" dirty="0">
                <a:latin typeface="Arial"/>
                <a:cs typeface="Arial"/>
              </a:rPr>
              <a:t>information </a:t>
            </a:r>
            <a:r>
              <a:rPr sz="1400" b="1" spc="-50" dirty="0">
                <a:latin typeface="Arial"/>
                <a:cs typeface="Arial"/>
              </a:rPr>
              <a:t>will </a:t>
            </a:r>
            <a:r>
              <a:rPr sz="1400" b="1" spc="-85" dirty="0">
                <a:latin typeface="Arial"/>
                <a:cs typeface="Arial"/>
              </a:rPr>
              <a:t>appear</a:t>
            </a:r>
            <a:r>
              <a:rPr sz="1400" b="1" spc="-204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here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48679"/>
            <a:ext cx="12046370" cy="689291"/>
          </a:xfrm>
          <a:prstGeom prst="rect">
            <a:avLst/>
          </a:prstGeom>
        </p:spPr>
        <p:txBody>
          <a:bodyPr vert="horz" wrap="square" lIns="0" tIns="1206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982459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Load</a:t>
            </a:r>
            <a:r>
              <a:rPr spc="-160" dirty="0"/>
              <a:t> </a:t>
            </a:r>
            <a:r>
              <a:rPr spc="-155" dirty="0"/>
              <a:t>Track</a:t>
            </a:r>
            <a:r>
              <a:rPr lang="en-US" spc="-155" dirty="0"/>
              <a:t> via McLeod</a:t>
            </a:r>
            <a:endParaRPr spc="-155" dirty="0"/>
          </a:p>
        </p:txBody>
      </p:sp>
      <p:sp>
        <p:nvSpPr>
          <p:cNvPr id="3" name="object 3"/>
          <p:cNvSpPr txBox="1"/>
          <p:nvPr/>
        </p:nvSpPr>
        <p:spPr>
          <a:xfrm>
            <a:off x="2136140" y="1051686"/>
            <a:ext cx="7383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Once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tracking </a:t>
            </a:r>
            <a:r>
              <a:rPr sz="2400" spc="-180" dirty="0">
                <a:latin typeface="Arial"/>
                <a:cs typeface="Arial"/>
              </a:rPr>
              <a:t>has </a:t>
            </a:r>
            <a:r>
              <a:rPr sz="2400" spc="-110" dirty="0">
                <a:latin typeface="Arial"/>
                <a:cs typeface="Arial"/>
              </a:rPr>
              <a:t>begun, </a:t>
            </a:r>
            <a:r>
              <a:rPr sz="2400" spc="-170" dirty="0">
                <a:latin typeface="Arial"/>
                <a:cs typeface="Arial"/>
              </a:rPr>
              <a:t>Load </a:t>
            </a:r>
            <a:r>
              <a:rPr sz="2400" spc="-150" dirty="0">
                <a:latin typeface="Arial"/>
                <a:cs typeface="Arial"/>
              </a:rPr>
              <a:t>Track </a:t>
            </a:r>
            <a:r>
              <a:rPr sz="2400" spc="-10" dirty="0">
                <a:latin typeface="Arial"/>
                <a:cs typeface="Arial"/>
              </a:rPr>
              <a:t>button </a:t>
            </a:r>
            <a:r>
              <a:rPr sz="2400" spc="-130" dirty="0">
                <a:latin typeface="Arial"/>
                <a:cs typeface="Arial"/>
              </a:rPr>
              <a:t>appears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on</a:t>
            </a:r>
            <a:endParaRPr sz="2400" dirty="0">
              <a:latin typeface="Arial"/>
              <a:cs typeface="Arial"/>
            </a:endParaRPr>
          </a:p>
          <a:p>
            <a:pPr marL="12700"/>
            <a:r>
              <a:rPr sz="2400" spc="-55" dirty="0">
                <a:latin typeface="Arial"/>
                <a:cs typeface="Arial"/>
              </a:rPr>
              <a:t>Movement </a:t>
            </a:r>
            <a:r>
              <a:rPr sz="2400" spc="-170" dirty="0">
                <a:latin typeface="Arial"/>
                <a:cs typeface="Arial"/>
              </a:rPr>
              <a:t>Screen </a:t>
            </a:r>
            <a:r>
              <a:rPr lang="en-US" sz="2400" spc="-2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Order’s Brokered </a:t>
            </a:r>
            <a:r>
              <a:rPr sz="2400" spc="-110" dirty="0">
                <a:latin typeface="Arial"/>
                <a:cs typeface="Arial"/>
              </a:rPr>
              <a:t>Moves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Tab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1937004"/>
            <a:ext cx="64770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1715" y="6106464"/>
            <a:ext cx="1755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90" dirty="0">
                <a:latin typeface="Arial"/>
                <a:cs typeface="Arial"/>
              </a:rPr>
              <a:t>Movement</a:t>
            </a:r>
            <a:r>
              <a:rPr b="1" spc="-165" dirty="0">
                <a:latin typeface="Arial"/>
                <a:cs typeface="Arial"/>
              </a:rPr>
              <a:t> </a:t>
            </a:r>
            <a:r>
              <a:rPr b="1" spc="-170" dirty="0">
                <a:latin typeface="Arial"/>
                <a:cs typeface="Arial"/>
              </a:rPr>
              <a:t>Screen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09204" y="4395254"/>
            <a:ext cx="1303020" cy="237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0361" y="4457701"/>
            <a:ext cx="1143000" cy="78105"/>
          </a:xfrm>
          <a:custGeom>
            <a:avLst/>
            <a:gdLst/>
            <a:ahLst/>
            <a:cxnLst/>
            <a:rect l="l" t="t" r="r" b="b"/>
            <a:pathLst>
              <a:path w="1143000" h="78104">
                <a:moveTo>
                  <a:pt x="77724" y="0"/>
                </a:moveTo>
                <a:lnTo>
                  <a:pt x="0" y="38862"/>
                </a:lnTo>
                <a:lnTo>
                  <a:pt x="77724" y="77724"/>
                </a:lnTo>
                <a:lnTo>
                  <a:pt x="77724" y="51816"/>
                </a:lnTo>
                <a:lnTo>
                  <a:pt x="64770" y="51816"/>
                </a:lnTo>
                <a:lnTo>
                  <a:pt x="64770" y="25907"/>
                </a:lnTo>
                <a:lnTo>
                  <a:pt x="77724" y="25907"/>
                </a:lnTo>
                <a:lnTo>
                  <a:pt x="77724" y="0"/>
                </a:lnTo>
                <a:close/>
              </a:path>
              <a:path w="1143000" h="78104">
                <a:moveTo>
                  <a:pt x="77724" y="25907"/>
                </a:moveTo>
                <a:lnTo>
                  <a:pt x="64770" y="25907"/>
                </a:lnTo>
                <a:lnTo>
                  <a:pt x="64770" y="51816"/>
                </a:lnTo>
                <a:lnTo>
                  <a:pt x="77724" y="51816"/>
                </a:lnTo>
                <a:lnTo>
                  <a:pt x="77724" y="25907"/>
                </a:lnTo>
                <a:close/>
              </a:path>
              <a:path w="1143000" h="78104">
                <a:moveTo>
                  <a:pt x="1143000" y="25907"/>
                </a:moveTo>
                <a:lnTo>
                  <a:pt x="77724" y="25907"/>
                </a:lnTo>
                <a:lnTo>
                  <a:pt x="77724" y="51816"/>
                </a:lnTo>
                <a:lnTo>
                  <a:pt x="1143000" y="51816"/>
                </a:lnTo>
                <a:lnTo>
                  <a:pt x="1143000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67" y="163279"/>
            <a:ext cx="11943066" cy="689291"/>
          </a:xfrm>
          <a:prstGeom prst="rect">
            <a:avLst/>
          </a:prstGeom>
        </p:spPr>
        <p:txBody>
          <a:bodyPr vert="horz" wrap="square" lIns="0" tIns="1206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982459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Load</a:t>
            </a:r>
            <a:r>
              <a:rPr spc="-160" dirty="0"/>
              <a:t> </a:t>
            </a:r>
            <a:r>
              <a:rPr spc="-155" dirty="0"/>
              <a:t>Track</a:t>
            </a:r>
            <a:r>
              <a:rPr lang="en-US" spc="-155" dirty="0"/>
              <a:t> via McLeod</a:t>
            </a:r>
            <a:endParaRPr spc="-155" dirty="0"/>
          </a:p>
        </p:txBody>
      </p:sp>
      <p:sp>
        <p:nvSpPr>
          <p:cNvPr id="3" name="object 3"/>
          <p:cNvSpPr txBox="1"/>
          <p:nvPr/>
        </p:nvSpPr>
        <p:spPr>
          <a:xfrm>
            <a:off x="2479345" y="1004061"/>
            <a:ext cx="7337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70" dirty="0">
                <a:latin typeface="Arial"/>
                <a:cs typeface="Arial"/>
              </a:rPr>
              <a:t>Load </a:t>
            </a:r>
            <a:r>
              <a:rPr sz="2400" spc="-150" dirty="0">
                <a:latin typeface="Arial"/>
                <a:cs typeface="Arial"/>
              </a:rPr>
              <a:t>Track </a:t>
            </a:r>
            <a:r>
              <a:rPr sz="2400" spc="-10" dirty="0">
                <a:latin typeface="Arial"/>
                <a:cs typeface="Arial"/>
              </a:rPr>
              <a:t>button </a:t>
            </a:r>
            <a:r>
              <a:rPr sz="2400" spc="-130" dirty="0">
                <a:latin typeface="Arial"/>
                <a:cs typeface="Arial"/>
              </a:rPr>
              <a:t>appears </a:t>
            </a:r>
            <a:r>
              <a:rPr sz="2400" spc="-80" dirty="0">
                <a:latin typeface="Arial"/>
                <a:cs typeface="Arial"/>
              </a:rPr>
              <a:t>on </a:t>
            </a:r>
            <a:r>
              <a:rPr sz="2400" spc="-95" dirty="0">
                <a:latin typeface="Arial"/>
                <a:cs typeface="Arial"/>
              </a:rPr>
              <a:t>Order’s Brokered </a:t>
            </a:r>
            <a:r>
              <a:rPr sz="2400" spc="-110" dirty="0">
                <a:latin typeface="Arial"/>
                <a:cs typeface="Arial"/>
              </a:rPr>
              <a:t>Moves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Tab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9274" y="6106464"/>
            <a:ext cx="2701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35" dirty="0">
                <a:latin typeface="Arial"/>
                <a:cs typeface="Arial"/>
              </a:rPr>
              <a:t>Order’s </a:t>
            </a:r>
            <a:r>
              <a:rPr b="1" spc="-140" dirty="0">
                <a:latin typeface="Arial"/>
                <a:cs typeface="Arial"/>
              </a:rPr>
              <a:t>Brokered </a:t>
            </a:r>
            <a:r>
              <a:rPr b="1" spc="-120" dirty="0">
                <a:latin typeface="Arial"/>
                <a:cs typeface="Arial"/>
              </a:rPr>
              <a:t>Moves</a:t>
            </a:r>
            <a:r>
              <a:rPr b="1" spc="-145" dirty="0">
                <a:latin typeface="Arial"/>
                <a:cs typeface="Arial"/>
              </a:rPr>
              <a:t> </a:t>
            </a:r>
            <a:r>
              <a:rPr b="1" spc="-200" dirty="0">
                <a:latin typeface="Arial"/>
                <a:cs typeface="Arial"/>
              </a:rPr>
              <a:t>Tab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2508" y="1578902"/>
            <a:ext cx="6315456" cy="456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48127" y="3861854"/>
            <a:ext cx="1854708" cy="237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561" y="3924301"/>
            <a:ext cx="1695450" cy="78105"/>
          </a:xfrm>
          <a:custGeom>
            <a:avLst/>
            <a:gdLst/>
            <a:ahLst/>
            <a:cxnLst/>
            <a:rect l="l" t="t" r="r" b="b"/>
            <a:pathLst>
              <a:path w="1695450" h="78104">
                <a:moveTo>
                  <a:pt x="1617726" y="0"/>
                </a:moveTo>
                <a:lnTo>
                  <a:pt x="1617726" y="77724"/>
                </a:lnTo>
                <a:lnTo>
                  <a:pt x="1669541" y="51816"/>
                </a:lnTo>
                <a:lnTo>
                  <a:pt x="1630680" y="51816"/>
                </a:lnTo>
                <a:lnTo>
                  <a:pt x="1630680" y="25907"/>
                </a:lnTo>
                <a:lnTo>
                  <a:pt x="1669541" y="25907"/>
                </a:lnTo>
                <a:lnTo>
                  <a:pt x="1617726" y="0"/>
                </a:lnTo>
                <a:close/>
              </a:path>
              <a:path w="1695450" h="78104">
                <a:moveTo>
                  <a:pt x="1617726" y="25907"/>
                </a:moveTo>
                <a:lnTo>
                  <a:pt x="0" y="25907"/>
                </a:lnTo>
                <a:lnTo>
                  <a:pt x="0" y="51816"/>
                </a:lnTo>
                <a:lnTo>
                  <a:pt x="1617726" y="51816"/>
                </a:lnTo>
                <a:lnTo>
                  <a:pt x="1617726" y="25907"/>
                </a:lnTo>
                <a:close/>
              </a:path>
              <a:path w="1695450" h="78104">
                <a:moveTo>
                  <a:pt x="1669541" y="25907"/>
                </a:moveTo>
                <a:lnTo>
                  <a:pt x="1630680" y="25907"/>
                </a:lnTo>
                <a:lnTo>
                  <a:pt x="1630680" y="51816"/>
                </a:lnTo>
                <a:lnTo>
                  <a:pt x="1669541" y="51816"/>
                </a:lnTo>
                <a:lnTo>
                  <a:pt x="1695450" y="38862"/>
                </a:lnTo>
                <a:lnTo>
                  <a:pt x="1669541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93517" y="942848"/>
            <a:ext cx="65614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45" dirty="0">
                <a:latin typeface="Arial"/>
                <a:cs typeface="Arial"/>
              </a:rPr>
              <a:t>Click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120" dirty="0">
                <a:latin typeface="Arial"/>
                <a:cs typeface="Arial"/>
              </a:rPr>
              <a:t>Brokerage </a:t>
            </a:r>
            <a:r>
              <a:rPr sz="2400" spc="-130" dirty="0">
                <a:latin typeface="Arial"/>
                <a:cs typeface="Arial"/>
              </a:rPr>
              <a:t>Tracking </a:t>
            </a:r>
            <a:r>
              <a:rPr sz="2400" spc="30" dirty="0">
                <a:latin typeface="Arial"/>
                <a:cs typeface="Arial"/>
              </a:rPr>
              <a:t>to </a:t>
            </a:r>
            <a:r>
              <a:rPr sz="2400" spc="-185" dirty="0">
                <a:latin typeface="Arial"/>
                <a:cs typeface="Arial"/>
              </a:rPr>
              <a:t>see </a:t>
            </a:r>
            <a:r>
              <a:rPr sz="2400" spc="-50" dirty="0">
                <a:latin typeface="Arial"/>
                <a:cs typeface="Arial"/>
              </a:rPr>
              <a:t>additional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options  </a:t>
            </a:r>
            <a:r>
              <a:rPr sz="2400" spc="-40" dirty="0">
                <a:latin typeface="Arial"/>
                <a:cs typeface="Arial"/>
              </a:rPr>
              <a:t>while </a:t>
            </a:r>
            <a:r>
              <a:rPr sz="2400" spc="-70" dirty="0">
                <a:latin typeface="Arial"/>
                <a:cs typeface="Arial"/>
              </a:rPr>
              <a:t>tracking. </a:t>
            </a: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“Web </a:t>
            </a:r>
            <a:r>
              <a:rPr sz="2400" spc="-95" dirty="0">
                <a:latin typeface="Arial"/>
                <a:cs typeface="Arial"/>
              </a:rPr>
              <a:t>Tracking” </a:t>
            </a:r>
            <a:r>
              <a:rPr sz="2400" spc="-30" dirty="0">
                <a:latin typeface="Arial"/>
                <a:cs typeface="Arial"/>
              </a:rPr>
              <a:t>option </a:t>
            </a:r>
            <a:r>
              <a:rPr sz="2400" spc="5" dirty="0">
                <a:latin typeface="Arial"/>
                <a:cs typeface="Arial"/>
              </a:rPr>
              <a:t>will  </a:t>
            </a:r>
            <a:r>
              <a:rPr sz="2400" spc="-65" dirty="0">
                <a:latin typeface="Arial"/>
                <a:cs typeface="Arial"/>
              </a:rPr>
              <a:t>populate </a:t>
            </a:r>
            <a:r>
              <a:rPr sz="2400" spc="-55" dirty="0">
                <a:latin typeface="Arial"/>
                <a:cs typeface="Arial"/>
              </a:rPr>
              <a:t>your </a:t>
            </a:r>
            <a:r>
              <a:rPr sz="2400" spc="-170" dirty="0">
                <a:latin typeface="Arial"/>
                <a:cs typeface="Arial"/>
              </a:rPr>
              <a:t>Load </a:t>
            </a:r>
            <a:r>
              <a:rPr sz="2400" spc="-150" dirty="0">
                <a:latin typeface="Arial"/>
                <a:cs typeface="Arial"/>
              </a:rPr>
              <a:t>Track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dashboard.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7980" y="5436455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70" dirty="0">
                <a:latin typeface="Arial"/>
                <a:cs typeface="Arial"/>
              </a:rPr>
              <a:t>Tracking</a:t>
            </a:r>
            <a:r>
              <a:rPr b="1" spc="-180" dirty="0">
                <a:latin typeface="Arial"/>
                <a:cs typeface="Arial"/>
              </a:rPr>
              <a:t> </a:t>
            </a:r>
            <a:r>
              <a:rPr b="1" spc="-130" dirty="0">
                <a:latin typeface="Arial"/>
                <a:cs typeface="Arial"/>
              </a:rPr>
              <a:t>Options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9872" y="2436080"/>
            <a:ext cx="3849028" cy="300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4045" y="3238500"/>
            <a:ext cx="878205" cy="76200"/>
          </a:xfrm>
          <a:custGeom>
            <a:avLst/>
            <a:gdLst/>
            <a:ahLst/>
            <a:cxnLst/>
            <a:rect l="l" t="t" r="r" b="b"/>
            <a:pathLst>
              <a:path w="878204" h="76200">
                <a:moveTo>
                  <a:pt x="801877" y="0"/>
                </a:moveTo>
                <a:lnTo>
                  <a:pt x="801877" y="76200"/>
                </a:lnTo>
                <a:lnTo>
                  <a:pt x="865377" y="44450"/>
                </a:lnTo>
                <a:lnTo>
                  <a:pt x="814577" y="44450"/>
                </a:lnTo>
                <a:lnTo>
                  <a:pt x="814577" y="31750"/>
                </a:lnTo>
                <a:lnTo>
                  <a:pt x="865377" y="31750"/>
                </a:lnTo>
                <a:lnTo>
                  <a:pt x="801877" y="0"/>
                </a:lnTo>
                <a:close/>
              </a:path>
              <a:path w="878204" h="76200">
                <a:moveTo>
                  <a:pt x="80187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01877" y="44450"/>
                </a:lnTo>
                <a:lnTo>
                  <a:pt x="801877" y="31750"/>
                </a:lnTo>
                <a:close/>
              </a:path>
              <a:path w="878204" h="76200">
                <a:moveTo>
                  <a:pt x="865377" y="31750"/>
                </a:moveTo>
                <a:lnTo>
                  <a:pt x="814577" y="31750"/>
                </a:lnTo>
                <a:lnTo>
                  <a:pt x="814577" y="44450"/>
                </a:lnTo>
                <a:lnTo>
                  <a:pt x="865377" y="44450"/>
                </a:lnTo>
                <a:lnTo>
                  <a:pt x="878077" y="38100"/>
                </a:lnTo>
                <a:lnTo>
                  <a:pt x="86537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F52117-5EF8-40A8-8535-6DE5DFCD812A}"/>
              </a:ext>
            </a:extLst>
          </p:cNvPr>
          <p:cNvSpPr txBox="1"/>
          <p:nvPr/>
        </p:nvSpPr>
        <p:spPr>
          <a:xfrm>
            <a:off x="7424331" y="212634"/>
            <a:ext cx="42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Load Track via McLeod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76D69-707E-BEBC-8E19-B23298CD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95" y="2436080"/>
            <a:ext cx="367665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02382" y="1004061"/>
            <a:ext cx="60858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20" dirty="0">
                <a:latin typeface="Arial"/>
                <a:cs typeface="Arial"/>
              </a:rPr>
              <a:t>Dispatchers </a:t>
            </a:r>
            <a:r>
              <a:rPr lang="en-US" sz="2400" spc="-120" dirty="0">
                <a:latin typeface="Arial"/>
                <a:cs typeface="Arial"/>
              </a:rPr>
              <a:t>can </a:t>
            </a:r>
            <a:r>
              <a:rPr sz="2400" spc="-65" dirty="0">
                <a:latin typeface="Arial"/>
                <a:cs typeface="Arial"/>
              </a:rPr>
              <a:t>view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25" dirty="0">
                <a:latin typeface="Arial"/>
                <a:cs typeface="Arial"/>
              </a:rPr>
              <a:t>route </a:t>
            </a:r>
            <a:r>
              <a:rPr sz="2400" spc="-114" dirty="0">
                <a:latin typeface="Arial"/>
                <a:cs typeface="Arial"/>
              </a:rPr>
              <a:t>map and </a:t>
            </a:r>
            <a:r>
              <a:rPr sz="2400" spc="-60" dirty="0">
                <a:latin typeface="Arial"/>
                <a:cs typeface="Arial"/>
              </a:rPr>
              <a:t>track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details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7583" y="1429510"/>
            <a:ext cx="8120269" cy="520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4BA0-2BAB-40C3-8F61-E0BE32BCCBCD}"/>
              </a:ext>
            </a:extLst>
          </p:cNvPr>
          <p:cNvSpPr txBox="1"/>
          <p:nvPr/>
        </p:nvSpPr>
        <p:spPr>
          <a:xfrm>
            <a:off x="7450747" y="226347"/>
            <a:ext cx="42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Load Track via McLeod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20464" y="922782"/>
            <a:ext cx="459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75" dirty="0">
                <a:latin typeface="Arial"/>
                <a:cs typeface="Arial"/>
              </a:rPr>
              <a:t>delivering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load, </a:t>
            </a:r>
            <a:r>
              <a:rPr sz="2400" spc="-295" dirty="0">
                <a:solidFill>
                  <a:srgbClr val="C00000"/>
                </a:solidFill>
                <a:latin typeface="Arial"/>
                <a:cs typeface="Arial"/>
              </a:rPr>
              <a:t>END</a:t>
            </a:r>
            <a:r>
              <a:rPr sz="2400" spc="-40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355" dirty="0">
                <a:solidFill>
                  <a:srgbClr val="C00000"/>
                </a:solidFill>
                <a:latin typeface="Arial"/>
                <a:cs typeface="Arial"/>
              </a:rPr>
              <a:t>TRACK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219200"/>
            <a:ext cx="2667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0704" y="1981199"/>
            <a:ext cx="2193035" cy="377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0703" y="2017776"/>
            <a:ext cx="2193036" cy="278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5088" y="2023873"/>
            <a:ext cx="2168652" cy="3649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4516" y="4561332"/>
            <a:ext cx="2705100" cy="838200"/>
          </a:xfrm>
          <a:custGeom>
            <a:avLst/>
            <a:gdLst/>
            <a:ahLst/>
            <a:cxnLst/>
            <a:rect l="l" t="t" r="r" b="b"/>
            <a:pathLst>
              <a:path w="2705100" h="838200">
                <a:moveTo>
                  <a:pt x="1518411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30"/>
                </a:lnTo>
                <a:lnTo>
                  <a:pt x="26954" y="780976"/>
                </a:lnTo>
                <a:lnTo>
                  <a:pt x="57195" y="811227"/>
                </a:lnTo>
                <a:lnTo>
                  <a:pt x="95544" y="831071"/>
                </a:lnTo>
                <a:lnTo>
                  <a:pt x="139700" y="838200"/>
                </a:lnTo>
                <a:lnTo>
                  <a:pt x="1518411" y="838200"/>
                </a:lnTo>
                <a:lnTo>
                  <a:pt x="1562591" y="831071"/>
                </a:lnTo>
                <a:lnTo>
                  <a:pt x="1600943" y="811227"/>
                </a:lnTo>
                <a:lnTo>
                  <a:pt x="1631175" y="780976"/>
                </a:lnTo>
                <a:lnTo>
                  <a:pt x="1650995" y="742630"/>
                </a:lnTo>
                <a:lnTo>
                  <a:pt x="1658112" y="698500"/>
                </a:lnTo>
                <a:lnTo>
                  <a:pt x="1658112" y="349250"/>
                </a:lnTo>
                <a:lnTo>
                  <a:pt x="2704846" y="198120"/>
                </a:lnTo>
                <a:lnTo>
                  <a:pt x="1658112" y="139700"/>
                </a:lnTo>
                <a:lnTo>
                  <a:pt x="1650995" y="95520"/>
                </a:lnTo>
                <a:lnTo>
                  <a:pt x="1631175" y="57168"/>
                </a:lnTo>
                <a:lnTo>
                  <a:pt x="1600943" y="26936"/>
                </a:lnTo>
                <a:lnTo>
                  <a:pt x="1562591" y="7116"/>
                </a:lnTo>
                <a:lnTo>
                  <a:pt x="151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4516" y="4561332"/>
            <a:ext cx="2705100" cy="838200"/>
          </a:xfrm>
          <a:custGeom>
            <a:avLst/>
            <a:gdLst/>
            <a:ahLst/>
            <a:cxnLst/>
            <a:rect l="l" t="t" r="r" b="b"/>
            <a:pathLst>
              <a:path w="27051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967232" y="0"/>
                </a:lnTo>
                <a:lnTo>
                  <a:pt x="1381760" y="0"/>
                </a:lnTo>
                <a:lnTo>
                  <a:pt x="1518411" y="0"/>
                </a:lnTo>
                <a:lnTo>
                  <a:pt x="1562591" y="7116"/>
                </a:lnTo>
                <a:lnTo>
                  <a:pt x="1600943" y="26936"/>
                </a:lnTo>
                <a:lnTo>
                  <a:pt x="1631175" y="57168"/>
                </a:lnTo>
                <a:lnTo>
                  <a:pt x="1650995" y="95520"/>
                </a:lnTo>
                <a:lnTo>
                  <a:pt x="1658112" y="139700"/>
                </a:lnTo>
                <a:lnTo>
                  <a:pt x="2704846" y="198120"/>
                </a:lnTo>
                <a:lnTo>
                  <a:pt x="1658112" y="349250"/>
                </a:lnTo>
                <a:lnTo>
                  <a:pt x="1658112" y="698500"/>
                </a:lnTo>
                <a:lnTo>
                  <a:pt x="1650995" y="742630"/>
                </a:lnTo>
                <a:lnTo>
                  <a:pt x="1631175" y="780976"/>
                </a:lnTo>
                <a:lnTo>
                  <a:pt x="1600943" y="811227"/>
                </a:lnTo>
                <a:lnTo>
                  <a:pt x="1562591" y="831071"/>
                </a:lnTo>
                <a:lnTo>
                  <a:pt x="1518411" y="838200"/>
                </a:lnTo>
                <a:lnTo>
                  <a:pt x="1381760" y="838200"/>
                </a:lnTo>
                <a:lnTo>
                  <a:pt x="967232" y="838200"/>
                </a:lnTo>
                <a:lnTo>
                  <a:pt x="139700" y="838200"/>
                </a:lnTo>
                <a:lnTo>
                  <a:pt x="95544" y="831071"/>
                </a:lnTo>
                <a:lnTo>
                  <a:pt x="57195" y="811227"/>
                </a:lnTo>
                <a:lnTo>
                  <a:pt x="26954" y="780976"/>
                </a:lnTo>
                <a:lnTo>
                  <a:pt x="7122" y="742630"/>
                </a:lnTo>
                <a:lnTo>
                  <a:pt x="0" y="698500"/>
                </a:lnTo>
                <a:lnTo>
                  <a:pt x="0" y="349250"/>
                </a:lnTo>
                <a:lnTo>
                  <a:pt x="0" y="139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4404" y="4631816"/>
            <a:ext cx="13823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After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delivering  the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load,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END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TRACK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0703" y="3256789"/>
            <a:ext cx="2264410" cy="878205"/>
          </a:xfrm>
          <a:custGeom>
            <a:avLst/>
            <a:gdLst/>
            <a:ahLst/>
            <a:cxnLst/>
            <a:rect l="l" t="t" r="r" b="b"/>
            <a:pathLst>
              <a:path w="2264409" h="878204">
                <a:moveTo>
                  <a:pt x="2117725" y="0"/>
                </a:moveTo>
                <a:lnTo>
                  <a:pt x="1043305" y="0"/>
                </a:lnTo>
                <a:lnTo>
                  <a:pt x="997072" y="7461"/>
                </a:lnTo>
                <a:lnTo>
                  <a:pt x="956912" y="28236"/>
                </a:lnTo>
                <a:lnTo>
                  <a:pt x="925237" y="59911"/>
                </a:lnTo>
                <a:lnTo>
                  <a:pt x="904462" y="100071"/>
                </a:lnTo>
                <a:lnTo>
                  <a:pt x="897001" y="146303"/>
                </a:lnTo>
                <a:lnTo>
                  <a:pt x="0" y="195834"/>
                </a:lnTo>
                <a:lnTo>
                  <a:pt x="897001" y="365760"/>
                </a:lnTo>
                <a:lnTo>
                  <a:pt x="897001" y="731519"/>
                </a:lnTo>
                <a:lnTo>
                  <a:pt x="904462" y="777752"/>
                </a:lnTo>
                <a:lnTo>
                  <a:pt x="925237" y="817912"/>
                </a:lnTo>
                <a:lnTo>
                  <a:pt x="956912" y="849587"/>
                </a:lnTo>
                <a:lnTo>
                  <a:pt x="997072" y="870362"/>
                </a:lnTo>
                <a:lnTo>
                  <a:pt x="1043305" y="877824"/>
                </a:lnTo>
                <a:lnTo>
                  <a:pt x="2117725" y="877824"/>
                </a:lnTo>
                <a:lnTo>
                  <a:pt x="2163957" y="870362"/>
                </a:lnTo>
                <a:lnTo>
                  <a:pt x="2204117" y="849587"/>
                </a:lnTo>
                <a:lnTo>
                  <a:pt x="2235792" y="817912"/>
                </a:lnTo>
                <a:lnTo>
                  <a:pt x="2256567" y="777752"/>
                </a:lnTo>
                <a:lnTo>
                  <a:pt x="2264029" y="731519"/>
                </a:lnTo>
                <a:lnTo>
                  <a:pt x="2264029" y="146303"/>
                </a:lnTo>
                <a:lnTo>
                  <a:pt x="2256567" y="100071"/>
                </a:lnTo>
                <a:lnTo>
                  <a:pt x="2235792" y="59911"/>
                </a:lnTo>
                <a:lnTo>
                  <a:pt x="2204117" y="28236"/>
                </a:lnTo>
                <a:lnTo>
                  <a:pt x="2163957" y="7461"/>
                </a:lnTo>
                <a:lnTo>
                  <a:pt x="2117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0703" y="3256789"/>
            <a:ext cx="2264410" cy="878205"/>
          </a:xfrm>
          <a:custGeom>
            <a:avLst/>
            <a:gdLst/>
            <a:ahLst/>
            <a:cxnLst/>
            <a:rect l="l" t="t" r="r" b="b"/>
            <a:pathLst>
              <a:path w="2264409" h="878204">
                <a:moveTo>
                  <a:pt x="897001" y="146303"/>
                </a:moveTo>
                <a:lnTo>
                  <a:pt x="904462" y="100071"/>
                </a:lnTo>
                <a:lnTo>
                  <a:pt x="925237" y="59911"/>
                </a:lnTo>
                <a:lnTo>
                  <a:pt x="956912" y="28236"/>
                </a:lnTo>
                <a:lnTo>
                  <a:pt x="997072" y="7461"/>
                </a:lnTo>
                <a:lnTo>
                  <a:pt x="1043305" y="0"/>
                </a:lnTo>
                <a:lnTo>
                  <a:pt x="1124839" y="0"/>
                </a:lnTo>
                <a:lnTo>
                  <a:pt x="1466596" y="0"/>
                </a:lnTo>
                <a:lnTo>
                  <a:pt x="2117725" y="0"/>
                </a:lnTo>
                <a:lnTo>
                  <a:pt x="2163957" y="7461"/>
                </a:lnTo>
                <a:lnTo>
                  <a:pt x="2204117" y="28236"/>
                </a:lnTo>
                <a:lnTo>
                  <a:pt x="2235792" y="59911"/>
                </a:lnTo>
                <a:lnTo>
                  <a:pt x="2256567" y="100071"/>
                </a:lnTo>
                <a:lnTo>
                  <a:pt x="2264029" y="146303"/>
                </a:lnTo>
                <a:lnTo>
                  <a:pt x="2264029" y="365760"/>
                </a:lnTo>
                <a:lnTo>
                  <a:pt x="2264029" y="731519"/>
                </a:lnTo>
                <a:lnTo>
                  <a:pt x="2256567" y="777752"/>
                </a:lnTo>
                <a:lnTo>
                  <a:pt x="2235792" y="817912"/>
                </a:lnTo>
                <a:lnTo>
                  <a:pt x="2204117" y="849587"/>
                </a:lnTo>
                <a:lnTo>
                  <a:pt x="2163957" y="870362"/>
                </a:lnTo>
                <a:lnTo>
                  <a:pt x="2117725" y="877824"/>
                </a:lnTo>
                <a:lnTo>
                  <a:pt x="1466596" y="877824"/>
                </a:lnTo>
                <a:lnTo>
                  <a:pt x="1124839" y="877824"/>
                </a:lnTo>
                <a:lnTo>
                  <a:pt x="1043305" y="877824"/>
                </a:lnTo>
                <a:lnTo>
                  <a:pt x="997072" y="870362"/>
                </a:lnTo>
                <a:lnTo>
                  <a:pt x="956912" y="849587"/>
                </a:lnTo>
                <a:lnTo>
                  <a:pt x="925237" y="817912"/>
                </a:lnTo>
                <a:lnTo>
                  <a:pt x="904462" y="777752"/>
                </a:lnTo>
                <a:lnTo>
                  <a:pt x="897001" y="731519"/>
                </a:lnTo>
                <a:lnTo>
                  <a:pt x="897001" y="365760"/>
                </a:lnTo>
                <a:lnTo>
                  <a:pt x="0" y="195834"/>
                </a:lnTo>
                <a:lnTo>
                  <a:pt x="897001" y="14630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60386" y="3329178"/>
            <a:ext cx="1077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Dispatch  Comments  for 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Stop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3200" y="2209800"/>
            <a:ext cx="2316480" cy="1258570"/>
          </a:xfrm>
          <a:custGeom>
            <a:avLst/>
            <a:gdLst/>
            <a:ahLst/>
            <a:cxnLst/>
            <a:rect l="l" t="t" r="r" b="b"/>
            <a:pathLst>
              <a:path w="2316479" h="1258570">
                <a:moveTo>
                  <a:pt x="1876959" y="919479"/>
                </a:moveTo>
                <a:lnTo>
                  <a:pt x="1519427" y="919479"/>
                </a:lnTo>
                <a:lnTo>
                  <a:pt x="2315972" y="1258189"/>
                </a:lnTo>
                <a:lnTo>
                  <a:pt x="1876959" y="919479"/>
                </a:lnTo>
                <a:close/>
              </a:path>
              <a:path w="2316479" h="1258570">
                <a:moveTo>
                  <a:pt x="1335532" y="0"/>
                </a:moveTo>
                <a:lnTo>
                  <a:pt x="183896" y="0"/>
                </a:lnTo>
                <a:lnTo>
                  <a:pt x="134996" y="6566"/>
                </a:lnTo>
                <a:lnTo>
                  <a:pt x="91063" y="25098"/>
                </a:lnTo>
                <a:lnTo>
                  <a:pt x="53847" y="53848"/>
                </a:lnTo>
                <a:lnTo>
                  <a:pt x="25098" y="91063"/>
                </a:lnTo>
                <a:lnTo>
                  <a:pt x="6566" y="134996"/>
                </a:lnTo>
                <a:lnTo>
                  <a:pt x="0" y="183896"/>
                </a:lnTo>
                <a:lnTo>
                  <a:pt x="0" y="919479"/>
                </a:lnTo>
                <a:lnTo>
                  <a:pt x="6566" y="968379"/>
                </a:lnTo>
                <a:lnTo>
                  <a:pt x="25098" y="1012312"/>
                </a:lnTo>
                <a:lnTo>
                  <a:pt x="53848" y="1049528"/>
                </a:lnTo>
                <a:lnTo>
                  <a:pt x="91063" y="1078277"/>
                </a:lnTo>
                <a:lnTo>
                  <a:pt x="134996" y="1096809"/>
                </a:lnTo>
                <a:lnTo>
                  <a:pt x="183896" y="1103376"/>
                </a:lnTo>
                <a:lnTo>
                  <a:pt x="1335532" y="1103376"/>
                </a:lnTo>
                <a:lnTo>
                  <a:pt x="1384431" y="1096809"/>
                </a:lnTo>
                <a:lnTo>
                  <a:pt x="1428364" y="1078277"/>
                </a:lnTo>
                <a:lnTo>
                  <a:pt x="1465580" y="1049528"/>
                </a:lnTo>
                <a:lnTo>
                  <a:pt x="1494329" y="1012312"/>
                </a:lnTo>
                <a:lnTo>
                  <a:pt x="1512861" y="968379"/>
                </a:lnTo>
                <a:lnTo>
                  <a:pt x="1519427" y="919479"/>
                </a:lnTo>
                <a:lnTo>
                  <a:pt x="1876959" y="919479"/>
                </a:lnTo>
                <a:lnTo>
                  <a:pt x="1519427" y="643636"/>
                </a:lnTo>
                <a:lnTo>
                  <a:pt x="1519427" y="183896"/>
                </a:lnTo>
                <a:lnTo>
                  <a:pt x="1512861" y="134996"/>
                </a:lnTo>
                <a:lnTo>
                  <a:pt x="1494329" y="91063"/>
                </a:lnTo>
                <a:lnTo>
                  <a:pt x="1465579" y="53848"/>
                </a:lnTo>
                <a:lnTo>
                  <a:pt x="1428364" y="25098"/>
                </a:lnTo>
                <a:lnTo>
                  <a:pt x="1384431" y="6566"/>
                </a:lnTo>
                <a:lnTo>
                  <a:pt x="1335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43200" y="2209800"/>
            <a:ext cx="2316480" cy="1258570"/>
          </a:xfrm>
          <a:custGeom>
            <a:avLst/>
            <a:gdLst/>
            <a:ahLst/>
            <a:cxnLst/>
            <a:rect l="l" t="t" r="r" b="b"/>
            <a:pathLst>
              <a:path w="2316479" h="1258570">
                <a:moveTo>
                  <a:pt x="0" y="183896"/>
                </a:moveTo>
                <a:lnTo>
                  <a:pt x="6566" y="134996"/>
                </a:lnTo>
                <a:lnTo>
                  <a:pt x="25098" y="91063"/>
                </a:lnTo>
                <a:lnTo>
                  <a:pt x="53847" y="53847"/>
                </a:lnTo>
                <a:lnTo>
                  <a:pt x="91063" y="25098"/>
                </a:lnTo>
                <a:lnTo>
                  <a:pt x="134996" y="6566"/>
                </a:lnTo>
                <a:lnTo>
                  <a:pt x="183896" y="0"/>
                </a:lnTo>
                <a:lnTo>
                  <a:pt x="886332" y="0"/>
                </a:lnTo>
                <a:lnTo>
                  <a:pt x="1266189" y="0"/>
                </a:lnTo>
                <a:lnTo>
                  <a:pt x="1335532" y="0"/>
                </a:lnTo>
                <a:lnTo>
                  <a:pt x="1384431" y="6566"/>
                </a:lnTo>
                <a:lnTo>
                  <a:pt x="1428364" y="25098"/>
                </a:lnTo>
                <a:lnTo>
                  <a:pt x="1465579" y="53848"/>
                </a:lnTo>
                <a:lnTo>
                  <a:pt x="1494329" y="91063"/>
                </a:lnTo>
                <a:lnTo>
                  <a:pt x="1512861" y="134996"/>
                </a:lnTo>
                <a:lnTo>
                  <a:pt x="1519427" y="183896"/>
                </a:lnTo>
                <a:lnTo>
                  <a:pt x="1519427" y="643636"/>
                </a:lnTo>
                <a:lnTo>
                  <a:pt x="2315972" y="1258189"/>
                </a:lnTo>
                <a:lnTo>
                  <a:pt x="1519427" y="919479"/>
                </a:lnTo>
                <a:lnTo>
                  <a:pt x="1512861" y="968379"/>
                </a:lnTo>
                <a:lnTo>
                  <a:pt x="1494329" y="1012312"/>
                </a:lnTo>
                <a:lnTo>
                  <a:pt x="1465580" y="1049528"/>
                </a:lnTo>
                <a:lnTo>
                  <a:pt x="1428364" y="1078277"/>
                </a:lnTo>
                <a:lnTo>
                  <a:pt x="1384431" y="1096809"/>
                </a:lnTo>
                <a:lnTo>
                  <a:pt x="1335532" y="1103376"/>
                </a:lnTo>
                <a:lnTo>
                  <a:pt x="1266189" y="1103376"/>
                </a:lnTo>
                <a:lnTo>
                  <a:pt x="886332" y="1103376"/>
                </a:lnTo>
                <a:lnTo>
                  <a:pt x="183896" y="1103376"/>
                </a:lnTo>
                <a:lnTo>
                  <a:pt x="134996" y="1096809"/>
                </a:lnTo>
                <a:lnTo>
                  <a:pt x="91063" y="1078277"/>
                </a:lnTo>
                <a:lnTo>
                  <a:pt x="53848" y="1049527"/>
                </a:lnTo>
                <a:lnTo>
                  <a:pt x="25098" y="1012312"/>
                </a:lnTo>
                <a:lnTo>
                  <a:pt x="6566" y="968379"/>
                </a:lnTo>
                <a:lnTo>
                  <a:pt x="0" y="919479"/>
                </a:lnTo>
                <a:lnTo>
                  <a:pt x="0" y="643636"/>
                </a:lnTo>
                <a:lnTo>
                  <a:pt x="0" y="1838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75914" y="2292857"/>
            <a:ext cx="12230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Driver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should  check the  events for  each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stop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12340" y="992885"/>
            <a:ext cx="7393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Driver </a:t>
            </a:r>
            <a:r>
              <a:rPr sz="2400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Comments</a:t>
            </a:r>
            <a:r>
              <a:rPr sz="2400" spc="-120" dirty="0">
                <a:latin typeface="Arial"/>
                <a:cs typeface="Arial"/>
              </a:rPr>
              <a:t>: </a:t>
            </a:r>
            <a:r>
              <a:rPr sz="2400" spc="-114" dirty="0">
                <a:latin typeface="Arial"/>
                <a:cs typeface="Arial"/>
              </a:rPr>
              <a:t>Two-way </a:t>
            </a:r>
            <a:r>
              <a:rPr sz="2400" spc="-75" dirty="0">
                <a:latin typeface="Arial"/>
                <a:cs typeface="Arial"/>
              </a:rPr>
              <a:t>communication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Driver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0448" y="2138172"/>
            <a:ext cx="1789176" cy="3418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9612" y="2613660"/>
            <a:ext cx="1450848" cy="2429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5253" y="1708405"/>
            <a:ext cx="1755775" cy="1532255"/>
          </a:xfrm>
          <a:custGeom>
            <a:avLst/>
            <a:gdLst/>
            <a:ahLst/>
            <a:cxnLst/>
            <a:rect l="l" t="t" r="r" b="b"/>
            <a:pathLst>
              <a:path w="1755775" h="1532255">
                <a:moveTo>
                  <a:pt x="1266189" y="713232"/>
                </a:moveTo>
                <a:lnTo>
                  <a:pt x="886332" y="713232"/>
                </a:lnTo>
                <a:lnTo>
                  <a:pt x="1755521" y="1531874"/>
                </a:lnTo>
                <a:lnTo>
                  <a:pt x="1266189" y="713232"/>
                </a:lnTo>
                <a:close/>
              </a:path>
              <a:path w="1755775" h="1532255">
                <a:moveTo>
                  <a:pt x="1400556" y="0"/>
                </a:moveTo>
                <a:lnTo>
                  <a:pt x="118872" y="0"/>
                </a:lnTo>
                <a:lnTo>
                  <a:pt x="72603" y="9340"/>
                </a:lnTo>
                <a:lnTo>
                  <a:pt x="34818" y="34813"/>
                </a:lnTo>
                <a:lnTo>
                  <a:pt x="9342" y="72598"/>
                </a:lnTo>
                <a:lnTo>
                  <a:pt x="0" y="118872"/>
                </a:lnTo>
                <a:lnTo>
                  <a:pt x="0" y="594360"/>
                </a:lnTo>
                <a:lnTo>
                  <a:pt x="9342" y="640633"/>
                </a:lnTo>
                <a:lnTo>
                  <a:pt x="34818" y="678418"/>
                </a:lnTo>
                <a:lnTo>
                  <a:pt x="72603" y="703891"/>
                </a:lnTo>
                <a:lnTo>
                  <a:pt x="118872" y="713232"/>
                </a:lnTo>
                <a:lnTo>
                  <a:pt x="1400556" y="713232"/>
                </a:lnTo>
                <a:lnTo>
                  <a:pt x="1446829" y="703891"/>
                </a:lnTo>
                <a:lnTo>
                  <a:pt x="1484614" y="678418"/>
                </a:lnTo>
                <a:lnTo>
                  <a:pt x="1510087" y="640633"/>
                </a:lnTo>
                <a:lnTo>
                  <a:pt x="1519428" y="594360"/>
                </a:lnTo>
                <a:lnTo>
                  <a:pt x="1519428" y="118872"/>
                </a:lnTo>
                <a:lnTo>
                  <a:pt x="1510087" y="72598"/>
                </a:lnTo>
                <a:lnTo>
                  <a:pt x="1484614" y="34813"/>
                </a:lnTo>
                <a:lnTo>
                  <a:pt x="1446829" y="9340"/>
                </a:lnTo>
                <a:lnTo>
                  <a:pt x="1400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5253" y="1708405"/>
            <a:ext cx="1755775" cy="1532255"/>
          </a:xfrm>
          <a:custGeom>
            <a:avLst/>
            <a:gdLst/>
            <a:ahLst/>
            <a:cxnLst/>
            <a:rect l="l" t="t" r="r" b="b"/>
            <a:pathLst>
              <a:path w="1755775" h="1532255">
                <a:moveTo>
                  <a:pt x="0" y="118872"/>
                </a:moveTo>
                <a:lnTo>
                  <a:pt x="9342" y="72598"/>
                </a:lnTo>
                <a:lnTo>
                  <a:pt x="34818" y="34813"/>
                </a:lnTo>
                <a:lnTo>
                  <a:pt x="72603" y="9340"/>
                </a:lnTo>
                <a:lnTo>
                  <a:pt x="118872" y="0"/>
                </a:lnTo>
                <a:lnTo>
                  <a:pt x="886332" y="0"/>
                </a:lnTo>
                <a:lnTo>
                  <a:pt x="1266189" y="0"/>
                </a:lnTo>
                <a:lnTo>
                  <a:pt x="1400556" y="0"/>
                </a:lnTo>
                <a:lnTo>
                  <a:pt x="1446829" y="9340"/>
                </a:lnTo>
                <a:lnTo>
                  <a:pt x="1484614" y="34813"/>
                </a:lnTo>
                <a:lnTo>
                  <a:pt x="1510087" y="72598"/>
                </a:lnTo>
                <a:lnTo>
                  <a:pt x="1519428" y="118872"/>
                </a:lnTo>
                <a:lnTo>
                  <a:pt x="1519428" y="416051"/>
                </a:lnTo>
                <a:lnTo>
                  <a:pt x="1519428" y="594360"/>
                </a:lnTo>
                <a:lnTo>
                  <a:pt x="1510087" y="640633"/>
                </a:lnTo>
                <a:lnTo>
                  <a:pt x="1484614" y="678418"/>
                </a:lnTo>
                <a:lnTo>
                  <a:pt x="1446829" y="703891"/>
                </a:lnTo>
                <a:lnTo>
                  <a:pt x="1400556" y="713232"/>
                </a:lnTo>
                <a:lnTo>
                  <a:pt x="1266189" y="713232"/>
                </a:lnTo>
                <a:lnTo>
                  <a:pt x="1755521" y="1531874"/>
                </a:lnTo>
                <a:lnTo>
                  <a:pt x="886332" y="713232"/>
                </a:lnTo>
                <a:lnTo>
                  <a:pt x="118872" y="713232"/>
                </a:lnTo>
                <a:lnTo>
                  <a:pt x="72603" y="703891"/>
                </a:lnTo>
                <a:lnTo>
                  <a:pt x="34818" y="678418"/>
                </a:lnTo>
                <a:lnTo>
                  <a:pt x="9342" y="640633"/>
                </a:lnTo>
                <a:lnTo>
                  <a:pt x="0" y="594360"/>
                </a:lnTo>
                <a:lnTo>
                  <a:pt x="0" y="416051"/>
                </a:lnTo>
                <a:lnTo>
                  <a:pt x="0" y="1188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49044" y="1771854"/>
            <a:ext cx="96202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Two-way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comments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9608" y="1908048"/>
            <a:ext cx="3448812" cy="3749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3044" y="2115311"/>
            <a:ext cx="1874520" cy="3334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000" y="1584960"/>
            <a:ext cx="6248400" cy="4572000"/>
          </a:xfrm>
          <a:custGeom>
            <a:avLst/>
            <a:gdLst/>
            <a:ahLst/>
            <a:cxnLst/>
            <a:rect l="l" t="t" r="r" b="b"/>
            <a:pathLst>
              <a:path w="6248400" h="4572000">
                <a:moveTo>
                  <a:pt x="0" y="762000"/>
                </a:moveTo>
                <a:lnTo>
                  <a:pt x="1498" y="713805"/>
                </a:lnTo>
                <a:lnTo>
                  <a:pt x="5936" y="666409"/>
                </a:lnTo>
                <a:lnTo>
                  <a:pt x="13223" y="619898"/>
                </a:lnTo>
                <a:lnTo>
                  <a:pt x="23269" y="574363"/>
                </a:lnTo>
                <a:lnTo>
                  <a:pt x="35987" y="529893"/>
                </a:lnTo>
                <a:lnTo>
                  <a:pt x="51286" y="486577"/>
                </a:lnTo>
                <a:lnTo>
                  <a:pt x="69078" y="444504"/>
                </a:lnTo>
                <a:lnTo>
                  <a:pt x="89272" y="403763"/>
                </a:lnTo>
                <a:lnTo>
                  <a:pt x="111781" y="364444"/>
                </a:lnTo>
                <a:lnTo>
                  <a:pt x="136514" y="326636"/>
                </a:lnTo>
                <a:lnTo>
                  <a:pt x="163383" y="290429"/>
                </a:lnTo>
                <a:lnTo>
                  <a:pt x="192298" y="255910"/>
                </a:lnTo>
                <a:lnTo>
                  <a:pt x="223170" y="223170"/>
                </a:lnTo>
                <a:lnTo>
                  <a:pt x="255910" y="192298"/>
                </a:lnTo>
                <a:lnTo>
                  <a:pt x="290429" y="163383"/>
                </a:lnTo>
                <a:lnTo>
                  <a:pt x="326636" y="136514"/>
                </a:lnTo>
                <a:lnTo>
                  <a:pt x="364444" y="111781"/>
                </a:lnTo>
                <a:lnTo>
                  <a:pt x="403763" y="89272"/>
                </a:lnTo>
                <a:lnTo>
                  <a:pt x="444504" y="69078"/>
                </a:lnTo>
                <a:lnTo>
                  <a:pt x="486577" y="51286"/>
                </a:lnTo>
                <a:lnTo>
                  <a:pt x="529893" y="35987"/>
                </a:lnTo>
                <a:lnTo>
                  <a:pt x="574363" y="23269"/>
                </a:lnTo>
                <a:lnTo>
                  <a:pt x="619898" y="13223"/>
                </a:lnTo>
                <a:lnTo>
                  <a:pt x="666409" y="5936"/>
                </a:lnTo>
                <a:lnTo>
                  <a:pt x="713805" y="1498"/>
                </a:lnTo>
                <a:lnTo>
                  <a:pt x="762000" y="0"/>
                </a:lnTo>
                <a:lnTo>
                  <a:pt x="5486400" y="0"/>
                </a:lnTo>
                <a:lnTo>
                  <a:pt x="5534594" y="1498"/>
                </a:lnTo>
                <a:lnTo>
                  <a:pt x="5581990" y="5936"/>
                </a:lnTo>
                <a:lnTo>
                  <a:pt x="5628501" y="13223"/>
                </a:lnTo>
                <a:lnTo>
                  <a:pt x="5674036" y="23269"/>
                </a:lnTo>
                <a:lnTo>
                  <a:pt x="5718506" y="35987"/>
                </a:lnTo>
                <a:lnTo>
                  <a:pt x="5761822" y="51286"/>
                </a:lnTo>
                <a:lnTo>
                  <a:pt x="5803895" y="69078"/>
                </a:lnTo>
                <a:lnTo>
                  <a:pt x="5844636" y="89272"/>
                </a:lnTo>
                <a:lnTo>
                  <a:pt x="5883955" y="111781"/>
                </a:lnTo>
                <a:lnTo>
                  <a:pt x="5921763" y="136514"/>
                </a:lnTo>
                <a:lnTo>
                  <a:pt x="5957970" y="163383"/>
                </a:lnTo>
                <a:lnTo>
                  <a:pt x="5992489" y="192298"/>
                </a:lnTo>
                <a:lnTo>
                  <a:pt x="6025229" y="223170"/>
                </a:lnTo>
                <a:lnTo>
                  <a:pt x="6056101" y="255910"/>
                </a:lnTo>
                <a:lnTo>
                  <a:pt x="6085016" y="290429"/>
                </a:lnTo>
                <a:lnTo>
                  <a:pt x="6111885" y="326636"/>
                </a:lnTo>
                <a:lnTo>
                  <a:pt x="6136618" y="364444"/>
                </a:lnTo>
                <a:lnTo>
                  <a:pt x="6159127" y="403763"/>
                </a:lnTo>
                <a:lnTo>
                  <a:pt x="6179321" y="444504"/>
                </a:lnTo>
                <a:lnTo>
                  <a:pt x="6197113" y="486577"/>
                </a:lnTo>
                <a:lnTo>
                  <a:pt x="6212412" y="529893"/>
                </a:lnTo>
                <a:lnTo>
                  <a:pt x="6225130" y="574363"/>
                </a:lnTo>
                <a:lnTo>
                  <a:pt x="6235176" y="619898"/>
                </a:lnTo>
                <a:lnTo>
                  <a:pt x="6242463" y="666409"/>
                </a:lnTo>
                <a:lnTo>
                  <a:pt x="6246901" y="713805"/>
                </a:lnTo>
                <a:lnTo>
                  <a:pt x="6248400" y="762000"/>
                </a:lnTo>
                <a:lnTo>
                  <a:pt x="6248400" y="3810000"/>
                </a:lnTo>
                <a:lnTo>
                  <a:pt x="6246901" y="3858189"/>
                </a:lnTo>
                <a:lnTo>
                  <a:pt x="6242463" y="3905583"/>
                </a:lnTo>
                <a:lnTo>
                  <a:pt x="6235176" y="3952091"/>
                </a:lnTo>
                <a:lnTo>
                  <a:pt x="6225130" y="3997623"/>
                </a:lnTo>
                <a:lnTo>
                  <a:pt x="6212412" y="4042092"/>
                </a:lnTo>
                <a:lnTo>
                  <a:pt x="6197113" y="4085407"/>
                </a:lnTo>
                <a:lnTo>
                  <a:pt x="6179321" y="4127479"/>
                </a:lnTo>
                <a:lnTo>
                  <a:pt x="6159127" y="4168219"/>
                </a:lnTo>
                <a:lnTo>
                  <a:pt x="6136618" y="4207538"/>
                </a:lnTo>
                <a:lnTo>
                  <a:pt x="6111885" y="4245346"/>
                </a:lnTo>
                <a:lnTo>
                  <a:pt x="6085016" y="4281554"/>
                </a:lnTo>
                <a:lnTo>
                  <a:pt x="6056101" y="4316074"/>
                </a:lnTo>
                <a:lnTo>
                  <a:pt x="6025229" y="4348814"/>
                </a:lnTo>
                <a:lnTo>
                  <a:pt x="5992489" y="4379688"/>
                </a:lnTo>
                <a:lnTo>
                  <a:pt x="5957970" y="4408604"/>
                </a:lnTo>
                <a:lnTo>
                  <a:pt x="5921763" y="4435474"/>
                </a:lnTo>
                <a:lnTo>
                  <a:pt x="5883955" y="4460209"/>
                </a:lnTo>
                <a:lnTo>
                  <a:pt x="5844636" y="4482719"/>
                </a:lnTo>
                <a:lnTo>
                  <a:pt x="5803895" y="4502915"/>
                </a:lnTo>
                <a:lnTo>
                  <a:pt x="5761822" y="4520708"/>
                </a:lnTo>
                <a:lnTo>
                  <a:pt x="5718506" y="4536009"/>
                </a:lnTo>
                <a:lnTo>
                  <a:pt x="5674036" y="4548727"/>
                </a:lnTo>
                <a:lnTo>
                  <a:pt x="5628501" y="4558775"/>
                </a:lnTo>
                <a:lnTo>
                  <a:pt x="5581990" y="4566062"/>
                </a:lnTo>
                <a:lnTo>
                  <a:pt x="5534594" y="4570500"/>
                </a:lnTo>
                <a:lnTo>
                  <a:pt x="5486400" y="4572000"/>
                </a:lnTo>
                <a:lnTo>
                  <a:pt x="762000" y="4572000"/>
                </a:lnTo>
                <a:lnTo>
                  <a:pt x="713805" y="4570500"/>
                </a:lnTo>
                <a:lnTo>
                  <a:pt x="666409" y="4566062"/>
                </a:lnTo>
                <a:lnTo>
                  <a:pt x="619898" y="4558775"/>
                </a:lnTo>
                <a:lnTo>
                  <a:pt x="574363" y="4548727"/>
                </a:lnTo>
                <a:lnTo>
                  <a:pt x="529893" y="4536009"/>
                </a:lnTo>
                <a:lnTo>
                  <a:pt x="486577" y="4520708"/>
                </a:lnTo>
                <a:lnTo>
                  <a:pt x="444504" y="4502915"/>
                </a:lnTo>
                <a:lnTo>
                  <a:pt x="403763" y="4482719"/>
                </a:lnTo>
                <a:lnTo>
                  <a:pt x="364444" y="4460209"/>
                </a:lnTo>
                <a:lnTo>
                  <a:pt x="326636" y="4435474"/>
                </a:lnTo>
                <a:lnTo>
                  <a:pt x="290429" y="4408604"/>
                </a:lnTo>
                <a:lnTo>
                  <a:pt x="255910" y="4379688"/>
                </a:lnTo>
                <a:lnTo>
                  <a:pt x="223170" y="4348814"/>
                </a:lnTo>
                <a:lnTo>
                  <a:pt x="192298" y="4316074"/>
                </a:lnTo>
                <a:lnTo>
                  <a:pt x="163383" y="4281554"/>
                </a:lnTo>
                <a:lnTo>
                  <a:pt x="136514" y="4245346"/>
                </a:lnTo>
                <a:lnTo>
                  <a:pt x="111781" y="4207538"/>
                </a:lnTo>
                <a:lnTo>
                  <a:pt x="89272" y="4168219"/>
                </a:lnTo>
                <a:lnTo>
                  <a:pt x="69078" y="4127479"/>
                </a:lnTo>
                <a:lnTo>
                  <a:pt x="51286" y="4085407"/>
                </a:lnTo>
                <a:lnTo>
                  <a:pt x="35987" y="4042092"/>
                </a:lnTo>
                <a:lnTo>
                  <a:pt x="23269" y="3997623"/>
                </a:lnTo>
                <a:lnTo>
                  <a:pt x="13223" y="3952091"/>
                </a:lnTo>
                <a:lnTo>
                  <a:pt x="5936" y="3905583"/>
                </a:lnTo>
                <a:lnTo>
                  <a:pt x="1498" y="3858189"/>
                </a:lnTo>
                <a:lnTo>
                  <a:pt x="0" y="3810000"/>
                </a:lnTo>
                <a:lnTo>
                  <a:pt x="0" y="762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5200" y="3162300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5200" y="3619500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0" y="1447800"/>
            <a:ext cx="2667000" cy="509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8541" y="922783"/>
            <a:ext cx="7629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Document </a:t>
            </a:r>
            <a:r>
              <a:rPr sz="2400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Scan</a:t>
            </a:r>
            <a:r>
              <a:rPr sz="2400" spc="-195" dirty="0">
                <a:latin typeface="Arial"/>
                <a:cs typeface="Arial"/>
              </a:rPr>
              <a:t>: </a:t>
            </a:r>
            <a:r>
              <a:rPr sz="2400" spc="-25" dirty="0">
                <a:latin typeface="Arial"/>
                <a:cs typeface="Arial"/>
              </a:rPr>
              <a:t>After </a:t>
            </a:r>
            <a:r>
              <a:rPr sz="2400" spc="-75" dirty="0">
                <a:latin typeface="Arial"/>
                <a:cs typeface="Arial"/>
              </a:rPr>
              <a:t>delivering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load,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Driver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can </a:t>
            </a:r>
            <a:r>
              <a:rPr sz="2400" spc="-185" dirty="0">
                <a:latin typeface="Arial"/>
                <a:cs typeface="Arial"/>
              </a:rPr>
              <a:t>scan  </a:t>
            </a:r>
            <a:r>
              <a:rPr sz="2400" spc="-305" dirty="0">
                <a:latin typeface="Arial"/>
                <a:cs typeface="Arial"/>
              </a:rPr>
              <a:t>POD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0" y="1455419"/>
            <a:ext cx="2667000" cy="509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3795" y="2086355"/>
            <a:ext cx="2165604" cy="3624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3795" y="2081783"/>
            <a:ext cx="2165604" cy="3066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0748" y="2058923"/>
            <a:ext cx="2168652" cy="3651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0" y="3148583"/>
            <a:ext cx="2682240" cy="1788160"/>
          </a:xfrm>
          <a:custGeom>
            <a:avLst/>
            <a:gdLst/>
            <a:ahLst/>
            <a:cxnLst/>
            <a:rect l="l" t="t" r="r" b="b"/>
            <a:pathLst>
              <a:path w="2682240" h="1788160">
                <a:moveTo>
                  <a:pt x="1504950" y="890015"/>
                </a:moveTo>
                <a:lnTo>
                  <a:pt x="1053464" y="890015"/>
                </a:lnTo>
                <a:lnTo>
                  <a:pt x="2681859" y="1788159"/>
                </a:lnTo>
                <a:lnTo>
                  <a:pt x="1504950" y="890015"/>
                </a:lnTo>
                <a:close/>
              </a:path>
              <a:path w="2682240" h="1788160">
                <a:moveTo>
                  <a:pt x="1657604" y="0"/>
                </a:moveTo>
                <a:lnTo>
                  <a:pt x="148336" y="0"/>
                </a:lnTo>
                <a:lnTo>
                  <a:pt x="101448" y="7563"/>
                </a:lnTo>
                <a:lnTo>
                  <a:pt x="60728" y="28622"/>
                </a:lnTo>
                <a:lnTo>
                  <a:pt x="28619" y="60734"/>
                </a:lnTo>
                <a:lnTo>
                  <a:pt x="7561" y="101453"/>
                </a:lnTo>
                <a:lnTo>
                  <a:pt x="0" y="148336"/>
                </a:lnTo>
                <a:lnTo>
                  <a:pt x="0" y="741679"/>
                </a:lnTo>
                <a:lnTo>
                  <a:pt x="7561" y="788562"/>
                </a:lnTo>
                <a:lnTo>
                  <a:pt x="28619" y="829281"/>
                </a:lnTo>
                <a:lnTo>
                  <a:pt x="60728" y="861393"/>
                </a:lnTo>
                <a:lnTo>
                  <a:pt x="101448" y="882452"/>
                </a:lnTo>
                <a:lnTo>
                  <a:pt x="148336" y="890015"/>
                </a:lnTo>
                <a:lnTo>
                  <a:pt x="1657604" y="890015"/>
                </a:lnTo>
                <a:lnTo>
                  <a:pt x="1704486" y="882452"/>
                </a:lnTo>
                <a:lnTo>
                  <a:pt x="1745205" y="861393"/>
                </a:lnTo>
                <a:lnTo>
                  <a:pt x="1777317" y="829281"/>
                </a:lnTo>
                <a:lnTo>
                  <a:pt x="1798376" y="788562"/>
                </a:lnTo>
                <a:lnTo>
                  <a:pt x="1805939" y="741679"/>
                </a:lnTo>
                <a:lnTo>
                  <a:pt x="1805939" y="148336"/>
                </a:lnTo>
                <a:lnTo>
                  <a:pt x="1798376" y="101453"/>
                </a:lnTo>
                <a:lnTo>
                  <a:pt x="1777317" y="60734"/>
                </a:lnTo>
                <a:lnTo>
                  <a:pt x="1745205" y="28622"/>
                </a:lnTo>
                <a:lnTo>
                  <a:pt x="1704486" y="7563"/>
                </a:lnTo>
                <a:lnTo>
                  <a:pt x="1657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0" y="3148583"/>
            <a:ext cx="2682240" cy="1788160"/>
          </a:xfrm>
          <a:custGeom>
            <a:avLst/>
            <a:gdLst/>
            <a:ahLst/>
            <a:cxnLst/>
            <a:rect l="l" t="t" r="r" b="b"/>
            <a:pathLst>
              <a:path w="2682240" h="1788160">
                <a:moveTo>
                  <a:pt x="0" y="148336"/>
                </a:moveTo>
                <a:lnTo>
                  <a:pt x="7561" y="101453"/>
                </a:lnTo>
                <a:lnTo>
                  <a:pt x="28619" y="60734"/>
                </a:lnTo>
                <a:lnTo>
                  <a:pt x="60728" y="28622"/>
                </a:lnTo>
                <a:lnTo>
                  <a:pt x="101448" y="7563"/>
                </a:lnTo>
                <a:lnTo>
                  <a:pt x="148336" y="0"/>
                </a:lnTo>
                <a:lnTo>
                  <a:pt x="1053464" y="0"/>
                </a:lnTo>
                <a:lnTo>
                  <a:pt x="1504950" y="0"/>
                </a:lnTo>
                <a:lnTo>
                  <a:pt x="1657604" y="0"/>
                </a:lnTo>
                <a:lnTo>
                  <a:pt x="1704486" y="7563"/>
                </a:lnTo>
                <a:lnTo>
                  <a:pt x="1745205" y="28622"/>
                </a:lnTo>
                <a:lnTo>
                  <a:pt x="1777317" y="60734"/>
                </a:lnTo>
                <a:lnTo>
                  <a:pt x="1798376" y="101453"/>
                </a:lnTo>
                <a:lnTo>
                  <a:pt x="1805939" y="148336"/>
                </a:lnTo>
                <a:lnTo>
                  <a:pt x="1805939" y="519175"/>
                </a:lnTo>
                <a:lnTo>
                  <a:pt x="1805939" y="741679"/>
                </a:lnTo>
                <a:lnTo>
                  <a:pt x="1798376" y="788562"/>
                </a:lnTo>
                <a:lnTo>
                  <a:pt x="1777317" y="829281"/>
                </a:lnTo>
                <a:lnTo>
                  <a:pt x="1745205" y="861393"/>
                </a:lnTo>
                <a:lnTo>
                  <a:pt x="1704486" y="882452"/>
                </a:lnTo>
                <a:lnTo>
                  <a:pt x="1657604" y="890015"/>
                </a:lnTo>
                <a:lnTo>
                  <a:pt x="1504950" y="890015"/>
                </a:lnTo>
                <a:lnTo>
                  <a:pt x="2681859" y="1788159"/>
                </a:lnTo>
                <a:lnTo>
                  <a:pt x="1053464" y="890015"/>
                </a:lnTo>
                <a:lnTo>
                  <a:pt x="148336" y="890015"/>
                </a:lnTo>
                <a:lnTo>
                  <a:pt x="101448" y="882452"/>
                </a:lnTo>
                <a:lnTo>
                  <a:pt x="60728" y="861393"/>
                </a:lnTo>
                <a:lnTo>
                  <a:pt x="28619" y="829281"/>
                </a:lnTo>
                <a:lnTo>
                  <a:pt x="7561" y="788562"/>
                </a:lnTo>
                <a:lnTo>
                  <a:pt x="0" y="741679"/>
                </a:lnTo>
                <a:lnTo>
                  <a:pt x="0" y="519175"/>
                </a:lnTo>
                <a:lnTo>
                  <a:pt x="0" y="14833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08326" y="3220973"/>
            <a:ext cx="14808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Driver can scan  PODs 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other  docs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90459" y="2039111"/>
            <a:ext cx="2186940" cy="3691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90459" y="2058923"/>
            <a:ext cx="2186940" cy="3666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9577" y="222249"/>
            <a:ext cx="4022213" cy="689291"/>
          </a:xfrm>
          <a:prstGeom prst="rect">
            <a:avLst/>
          </a:prstGeom>
        </p:spPr>
        <p:txBody>
          <a:bodyPr vert="horz" wrap="square" lIns="0" tIns="1206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0" dirty="0"/>
              <a:t>Scan</a:t>
            </a:r>
            <a:r>
              <a:rPr spc="-165" dirty="0"/>
              <a:t> </a:t>
            </a:r>
            <a:r>
              <a:rPr spc="-215" dirty="0"/>
              <a:t>Documents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327403"/>
            <a:ext cx="2590800" cy="4605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327403"/>
            <a:ext cx="2590800" cy="460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1" y="1327403"/>
            <a:ext cx="2583179" cy="4593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2655" y="262040"/>
            <a:ext cx="4074972" cy="689291"/>
          </a:xfrm>
          <a:prstGeom prst="rect">
            <a:avLst/>
          </a:prstGeom>
        </p:spPr>
        <p:txBody>
          <a:bodyPr vert="horz" wrap="square" lIns="0" tIns="1206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Trucker </a:t>
            </a:r>
            <a:r>
              <a:rPr spc="-155" dirty="0"/>
              <a:t>Tools</a:t>
            </a:r>
            <a:r>
              <a:rPr spc="-110" dirty="0"/>
              <a:t> </a:t>
            </a:r>
            <a:r>
              <a:rPr spc="-215" dirty="0"/>
              <a:t>App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2776" y="951331"/>
            <a:ext cx="6319205" cy="41414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spcBef>
                <a:spcPts val="1300"/>
              </a:spcBef>
            </a:pPr>
            <a:r>
              <a:rPr sz="2000" b="1" spc="-150" dirty="0">
                <a:latin typeface="Arial"/>
                <a:cs typeface="Arial"/>
              </a:rPr>
              <a:t>Highlights: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25" dirty="0">
                <a:latin typeface="Arial"/>
                <a:cs typeface="Arial"/>
              </a:rPr>
              <a:t>ultimate </a:t>
            </a:r>
            <a:r>
              <a:rPr sz="2000" spc="-95" dirty="0">
                <a:latin typeface="Arial"/>
                <a:cs typeface="Arial"/>
              </a:rPr>
              <a:t>app </a:t>
            </a:r>
            <a:r>
              <a:rPr sz="2000" spc="5" dirty="0">
                <a:latin typeface="Arial"/>
                <a:cs typeface="Arial"/>
              </a:rPr>
              <a:t>for </a:t>
            </a:r>
            <a:r>
              <a:rPr sz="2000" spc="-105" dirty="0">
                <a:latin typeface="Arial"/>
                <a:cs typeface="Arial"/>
              </a:rPr>
              <a:t>Truckers </a:t>
            </a:r>
            <a:r>
              <a:rPr sz="2000" spc="-60" dirty="0">
                <a:latin typeface="Arial"/>
                <a:cs typeface="Arial"/>
              </a:rPr>
              <a:t>on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road</a:t>
            </a:r>
            <a:endParaRPr sz="2000" dirty="0">
              <a:latin typeface="Arial"/>
              <a:cs typeface="Arial"/>
            </a:endParaRPr>
          </a:p>
          <a:p>
            <a:pPr marL="355600" marR="916940" indent="-342900">
              <a:spcBef>
                <a:spcPts val="1200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25" dirty="0">
                <a:latin typeface="Arial"/>
                <a:cs typeface="Arial"/>
              </a:rPr>
              <a:t>More </a:t>
            </a:r>
            <a:r>
              <a:rPr sz="2000" spc="-40" dirty="0">
                <a:latin typeface="Arial"/>
                <a:cs typeface="Arial"/>
              </a:rPr>
              <a:t>than </a:t>
            </a:r>
            <a:r>
              <a:rPr sz="2000" spc="-100" dirty="0">
                <a:latin typeface="Arial"/>
                <a:cs typeface="Arial"/>
              </a:rPr>
              <a:t>20 </a:t>
            </a:r>
            <a:r>
              <a:rPr sz="2000" spc="-65" dirty="0">
                <a:latin typeface="Arial"/>
                <a:cs typeface="Arial"/>
              </a:rPr>
              <a:t>features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functionalities  </a:t>
            </a:r>
            <a:r>
              <a:rPr sz="2000" spc="-60" dirty="0">
                <a:latin typeface="Arial"/>
                <a:cs typeface="Arial"/>
              </a:rPr>
              <a:t>including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spcBef>
                <a:spcPts val="1200"/>
              </a:spcBef>
              <a:buClr>
                <a:srgbClr val="C00000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spc="-85" dirty="0">
                <a:latin typeface="Arial"/>
                <a:cs typeface="Arial"/>
              </a:rPr>
              <a:t>Real-time </a:t>
            </a:r>
            <a:r>
              <a:rPr sz="2000" spc="-30" dirty="0">
                <a:latin typeface="Arial"/>
                <a:cs typeface="Arial"/>
              </a:rPr>
              <a:t>fuel </a:t>
            </a:r>
            <a:r>
              <a:rPr sz="2000" spc="-85" dirty="0">
                <a:latin typeface="Arial"/>
                <a:cs typeface="Arial"/>
              </a:rPr>
              <a:t>prices, </a:t>
            </a:r>
            <a:r>
              <a:rPr sz="2000" spc="-60" dirty="0">
                <a:latin typeface="Arial"/>
                <a:cs typeface="Arial"/>
              </a:rPr>
              <a:t>most </a:t>
            </a:r>
            <a:r>
              <a:rPr sz="2000" spc="-80" dirty="0">
                <a:latin typeface="Arial"/>
                <a:cs typeface="Arial"/>
              </a:rPr>
              <a:t>accurate </a:t>
            </a:r>
            <a:r>
              <a:rPr sz="2000" spc="-35" dirty="0">
                <a:latin typeface="Arial"/>
                <a:cs typeface="Arial"/>
              </a:rPr>
              <a:t>truck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stop</a:t>
            </a:r>
            <a:endParaRPr sz="2000" dirty="0">
              <a:latin typeface="Arial"/>
              <a:cs typeface="Arial"/>
            </a:endParaRPr>
          </a:p>
          <a:p>
            <a:pPr marL="756285"/>
            <a:r>
              <a:rPr sz="2000" spc="-75" dirty="0">
                <a:latin typeface="Arial"/>
                <a:cs typeface="Arial"/>
              </a:rPr>
              <a:t>guide, </a:t>
            </a:r>
            <a:r>
              <a:rPr sz="2000" spc="-30" dirty="0">
                <a:latin typeface="Arial"/>
                <a:cs typeface="Arial"/>
              </a:rPr>
              <a:t>truck </a:t>
            </a:r>
            <a:r>
              <a:rPr sz="2000" spc="-85" dirty="0">
                <a:latin typeface="Arial"/>
                <a:cs typeface="Arial"/>
              </a:rPr>
              <a:t>specific </a:t>
            </a:r>
            <a:r>
              <a:rPr sz="2000" spc="-25" dirty="0">
                <a:latin typeface="Arial"/>
                <a:cs typeface="Arial"/>
              </a:rPr>
              <a:t>routing </a:t>
            </a:r>
            <a:r>
              <a:rPr sz="2000" spc="-90" dirty="0">
                <a:latin typeface="Arial"/>
                <a:cs typeface="Arial"/>
              </a:rPr>
              <a:t>and </a:t>
            </a:r>
            <a:r>
              <a:rPr sz="2000" spc="-30" dirty="0">
                <a:latin typeface="Arial"/>
                <a:cs typeface="Arial"/>
              </a:rPr>
              <a:t>fuel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optimizer</a:t>
            </a:r>
            <a:endParaRPr sz="2000" dirty="0">
              <a:latin typeface="Arial"/>
              <a:cs typeface="Arial"/>
            </a:endParaRPr>
          </a:p>
          <a:p>
            <a:pPr marL="756285" marR="252095" lvl="1" indent="-286385">
              <a:spcBef>
                <a:spcPts val="1205"/>
              </a:spcBef>
              <a:buClr>
                <a:srgbClr val="C00000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spc="-90" dirty="0">
                <a:latin typeface="Arial"/>
                <a:cs typeface="Arial"/>
              </a:rPr>
              <a:t>Weigh </a:t>
            </a:r>
            <a:r>
              <a:rPr sz="2000" spc="-135" dirty="0">
                <a:latin typeface="Arial"/>
                <a:cs typeface="Arial"/>
              </a:rPr>
              <a:t>scales, </a:t>
            </a:r>
            <a:r>
              <a:rPr sz="2000" spc="-50" dirty="0">
                <a:latin typeface="Arial"/>
                <a:cs typeface="Arial"/>
              </a:rPr>
              <a:t>rest </a:t>
            </a:r>
            <a:r>
              <a:rPr sz="2000" spc="-114" dirty="0">
                <a:latin typeface="Arial"/>
                <a:cs typeface="Arial"/>
              </a:rPr>
              <a:t>areas, </a:t>
            </a:r>
            <a:r>
              <a:rPr sz="2000" spc="-35" dirty="0">
                <a:latin typeface="Arial"/>
                <a:cs typeface="Arial"/>
              </a:rPr>
              <a:t>truck </a:t>
            </a:r>
            <a:r>
              <a:rPr sz="2000" spc="-114" dirty="0">
                <a:latin typeface="Arial"/>
                <a:cs typeface="Arial"/>
              </a:rPr>
              <a:t>wash </a:t>
            </a:r>
            <a:r>
              <a:rPr sz="2000" spc="-45" dirty="0">
                <a:latin typeface="Arial"/>
                <a:cs typeface="Arial"/>
              </a:rPr>
              <a:t>locator,  </a:t>
            </a:r>
            <a:r>
              <a:rPr sz="2000" spc="-50" dirty="0">
                <a:latin typeface="Arial"/>
                <a:cs typeface="Arial"/>
              </a:rPr>
              <a:t>weather </a:t>
            </a:r>
            <a:r>
              <a:rPr sz="2000" spc="-95" dirty="0">
                <a:latin typeface="Arial"/>
                <a:cs typeface="Arial"/>
              </a:rPr>
              <a:t>and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more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5" dirty="0">
                <a:latin typeface="Arial"/>
                <a:cs typeface="Arial"/>
              </a:rPr>
              <a:t>~450,000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Truckers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1200"/>
              </a:spcBef>
              <a:buClr>
                <a:srgbClr val="C0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Free 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 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000" u="sng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Truckers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5525" y="5523738"/>
            <a:ext cx="6019800" cy="396262"/>
          </a:xfrm>
          <a:prstGeom prst="rect">
            <a:avLst/>
          </a:prstGeom>
          <a:ln w="25907">
            <a:solidFill>
              <a:srgbClr val="C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118870">
              <a:spcBef>
                <a:spcPts val="210"/>
              </a:spcBef>
            </a:pPr>
            <a:r>
              <a:rPr sz="2400" b="1" spc="-280" dirty="0">
                <a:latin typeface="Arial"/>
                <a:cs typeface="Arial"/>
              </a:rPr>
              <a:t>A </a:t>
            </a:r>
            <a:r>
              <a:rPr sz="2400" b="1" spc="-200" dirty="0">
                <a:latin typeface="Arial"/>
                <a:cs typeface="Arial"/>
              </a:rPr>
              <a:t>Trusted </a:t>
            </a:r>
            <a:r>
              <a:rPr sz="2400" b="1" spc="-210" dirty="0">
                <a:latin typeface="Arial"/>
                <a:cs typeface="Arial"/>
              </a:rPr>
              <a:t>Brand </a:t>
            </a:r>
            <a:r>
              <a:rPr sz="2400" b="1" spc="-85" dirty="0">
                <a:latin typeface="Arial"/>
                <a:cs typeface="Arial"/>
              </a:rPr>
              <a:t>with</a:t>
            </a:r>
            <a:r>
              <a:rPr sz="2400" b="1" spc="-220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Truckers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1387" y="1066800"/>
            <a:ext cx="2153412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7795" y="1639823"/>
            <a:ext cx="1722120" cy="286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645" y="256351"/>
            <a:ext cx="5051045" cy="689291"/>
          </a:xfrm>
          <a:prstGeom prst="rect">
            <a:avLst/>
          </a:prstGeom>
        </p:spPr>
        <p:txBody>
          <a:bodyPr vert="horz" wrap="square" lIns="0" tIns="1206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Load </a:t>
            </a:r>
            <a:r>
              <a:rPr spc="-155" dirty="0"/>
              <a:t>Track</a:t>
            </a:r>
            <a:r>
              <a:rPr dirty="0"/>
              <a:t> </a:t>
            </a:r>
            <a:r>
              <a:rPr spc="-175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5643" y="948690"/>
            <a:ext cx="2558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240" dirty="0">
                <a:latin typeface="Arial"/>
                <a:cs typeface="Arial"/>
              </a:rPr>
              <a:t>Load Track </a:t>
            </a:r>
            <a:r>
              <a:rPr sz="2400" b="1" spc="-225" dirty="0">
                <a:latin typeface="Arial"/>
                <a:cs typeface="Arial"/>
              </a:rPr>
              <a:t>Use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85" dirty="0">
                <a:latin typeface="Arial"/>
                <a:cs typeface="Arial"/>
              </a:rPr>
              <a:t>Case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5295" y="6137554"/>
            <a:ext cx="23977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114" dirty="0">
                <a:latin typeface="Arial"/>
                <a:cs typeface="Arial"/>
              </a:rPr>
              <a:t>Typical day </a:t>
            </a:r>
            <a:r>
              <a:rPr sz="2000" spc="-90" dirty="0">
                <a:latin typeface="Arial"/>
                <a:cs typeface="Arial"/>
              </a:rPr>
              <a:t>looks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like….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8617" y="3264789"/>
            <a:ext cx="5251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400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8617" y="3630548"/>
            <a:ext cx="120078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75" dirty="0">
                <a:latin typeface="Arial"/>
                <a:cs typeface="Arial"/>
              </a:rPr>
              <a:t>Dispatchers </a:t>
            </a:r>
            <a:r>
              <a:rPr sz="1400" spc="20" dirty="0">
                <a:latin typeface="Arial"/>
                <a:cs typeface="Arial"/>
              </a:rPr>
              <a:t>&amp;  </a:t>
            </a:r>
            <a:r>
              <a:rPr sz="1400" spc="-80" dirty="0">
                <a:latin typeface="Arial"/>
                <a:cs typeface="Arial"/>
              </a:rPr>
              <a:t>Brokers </a:t>
            </a:r>
            <a:r>
              <a:rPr sz="1400" spc="-45" dirty="0">
                <a:latin typeface="Arial"/>
                <a:cs typeface="Arial"/>
              </a:rPr>
              <a:t>post  </a:t>
            </a:r>
            <a:r>
              <a:rPr sz="1400" spc="-100" dirty="0">
                <a:latin typeface="Arial"/>
                <a:cs typeface="Arial"/>
              </a:rPr>
              <a:t>Load </a:t>
            </a:r>
            <a:r>
              <a:rPr sz="1400" spc="-110" dirty="0">
                <a:latin typeface="Arial"/>
                <a:cs typeface="Arial"/>
              </a:rPr>
              <a:t>Track </a:t>
            </a:r>
            <a:r>
              <a:rPr sz="1400" spc="-15" dirty="0">
                <a:latin typeface="Arial"/>
                <a:cs typeface="Arial"/>
              </a:rPr>
              <a:t>in  </a:t>
            </a:r>
            <a:r>
              <a:rPr sz="1400" spc="-75" dirty="0">
                <a:latin typeface="Arial"/>
                <a:cs typeface="Arial"/>
              </a:rPr>
              <a:t>McLeod </a:t>
            </a:r>
            <a:r>
              <a:rPr sz="1400" spc="-150" dirty="0">
                <a:latin typeface="Arial"/>
                <a:cs typeface="Arial"/>
              </a:rPr>
              <a:t>TMS  </a:t>
            </a:r>
            <a:r>
              <a:rPr sz="1400" spc="-40" dirty="0">
                <a:latin typeface="Arial"/>
                <a:cs typeface="Arial"/>
              </a:rPr>
              <a:t>software </a:t>
            </a:r>
            <a:r>
              <a:rPr sz="1400" spc="-25" dirty="0">
                <a:latin typeface="Arial"/>
                <a:cs typeface="Arial"/>
              </a:rPr>
              <a:t>(or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our  </a:t>
            </a:r>
            <a:r>
              <a:rPr sz="1400" spc="-50" dirty="0">
                <a:latin typeface="Arial"/>
                <a:cs typeface="Arial"/>
              </a:rPr>
              <a:t>web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portal)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6944" y="1371600"/>
            <a:ext cx="1275715" cy="1828800"/>
          </a:xfrm>
          <a:custGeom>
            <a:avLst/>
            <a:gdLst/>
            <a:ahLst/>
            <a:cxnLst/>
            <a:rect l="l" t="t" r="r" b="b"/>
            <a:pathLst>
              <a:path w="1275715" h="1828800">
                <a:moveTo>
                  <a:pt x="648456" y="0"/>
                </a:moveTo>
                <a:lnTo>
                  <a:pt x="594332" y="2241"/>
                </a:lnTo>
                <a:lnTo>
                  <a:pt x="542435" y="8253"/>
                </a:lnTo>
                <a:lnTo>
                  <a:pt x="492784" y="17845"/>
                </a:lnTo>
                <a:lnTo>
                  <a:pt x="445397" y="30825"/>
                </a:lnTo>
                <a:lnTo>
                  <a:pt x="400293" y="47004"/>
                </a:lnTo>
                <a:lnTo>
                  <a:pt x="357491" y="66189"/>
                </a:lnTo>
                <a:lnTo>
                  <a:pt x="317009" y="88192"/>
                </a:lnTo>
                <a:lnTo>
                  <a:pt x="278865" y="112819"/>
                </a:lnTo>
                <a:lnTo>
                  <a:pt x="243079" y="139882"/>
                </a:lnTo>
                <a:lnTo>
                  <a:pt x="209669" y="169189"/>
                </a:lnTo>
                <a:lnTo>
                  <a:pt x="178653" y="200550"/>
                </a:lnTo>
                <a:lnTo>
                  <a:pt x="150051" y="233773"/>
                </a:lnTo>
                <a:lnTo>
                  <a:pt x="123880" y="268668"/>
                </a:lnTo>
                <a:lnTo>
                  <a:pt x="100159" y="305044"/>
                </a:lnTo>
                <a:lnTo>
                  <a:pt x="78907" y="342711"/>
                </a:lnTo>
                <a:lnTo>
                  <a:pt x="60143" y="381477"/>
                </a:lnTo>
                <a:lnTo>
                  <a:pt x="43884" y="421152"/>
                </a:lnTo>
                <a:lnTo>
                  <a:pt x="30150" y="461546"/>
                </a:lnTo>
                <a:lnTo>
                  <a:pt x="18960" y="502466"/>
                </a:lnTo>
                <a:lnTo>
                  <a:pt x="10331" y="543724"/>
                </a:lnTo>
                <a:lnTo>
                  <a:pt x="4282" y="585127"/>
                </a:lnTo>
                <a:lnTo>
                  <a:pt x="832" y="626485"/>
                </a:lnTo>
                <a:lnTo>
                  <a:pt x="0" y="667608"/>
                </a:lnTo>
                <a:lnTo>
                  <a:pt x="1803" y="708304"/>
                </a:lnTo>
                <a:lnTo>
                  <a:pt x="6261" y="748383"/>
                </a:lnTo>
                <a:lnTo>
                  <a:pt x="13393" y="787653"/>
                </a:lnTo>
                <a:lnTo>
                  <a:pt x="26075" y="836353"/>
                </a:lnTo>
                <a:lnTo>
                  <a:pt x="40123" y="884392"/>
                </a:lnTo>
                <a:lnTo>
                  <a:pt x="55507" y="931798"/>
                </a:lnTo>
                <a:lnTo>
                  <a:pt x="72193" y="978599"/>
                </a:lnTo>
                <a:lnTo>
                  <a:pt x="90152" y="1024821"/>
                </a:lnTo>
                <a:lnTo>
                  <a:pt x="109353" y="1070490"/>
                </a:lnTo>
                <a:lnTo>
                  <a:pt x="129763" y="1115635"/>
                </a:lnTo>
                <a:lnTo>
                  <a:pt x="151352" y="1160281"/>
                </a:lnTo>
                <a:lnTo>
                  <a:pt x="174089" y="1204456"/>
                </a:lnTo>
                <a:lnTo>
                  <a:pt x="197942" y="1248186"/>
                </a:lnTo>
                <a:lnTo>
                  <a:pt x="222880" y="1291498"/>
                </a:lnTo>
                <a:lnTo>
                  <a:pt x="248872" y="1334420"/>
                </a:lnTo>
                <a:lnTo>
                  <a:pt x="275886" y="1376978"/>
                </a:lnTo>
                <a:lnTo>
                  <a:pt x="303892" y="1419200"/>
                </a:lnTo>
                <a:lnTo>
                  <a:pt x="332859" y="1461111"/>
                </a:lnTo>
                <a:lnTo>
                  <a:pt x="362754" y="1502739"/>
                </a:lnTo>
                <a:lnTo>
                  <a:pt x="393547" y="1544111"/>
                </a:lnTo>
                <a:lnTo>
                  <a:pt x="425207" y="1585253"/>
                </a:lnTo>
                <a:lnTo>
                  <a:pt x="457702" y="1626193"/>
                </a:lnTo>
                <a:lnTo>
                  <a:pt x="491001" y="1666958"/>
                </a:lnTo>
                <a:lnTo>
                  <a:pt x="525074" y="1707574"/>
                </a:lnTo>
                <a:lnTo>
                  <a:pt x="559888" y="1748068"/>
                </a:lnTo>
                <a:lnTo>
                  <a:pt x="595412" y="1788468"/>
                </a:lnTo>
                <a:lnTo>
                  <a:pt x="631616" y="1828800"/>
                </a:lnTo>
                <a:lnTo>
                  <a:pt x="659335" y="1801415"/>
                </a:lnTo>
                <a:lnTo>
                  <a:pt x="687869" y="1771861"/>
                </a:lnTo>
                <a:lnTo>
                  <a:pt x="717086" y="1740258"/>
                </a:lnTo>
                <a:lnTo>
                  <a:pt x="746851" y="1706729"/>
                </a:lnTo>
                <a:lnTo>
                  <a:pt x="777032" y="1671394"/>
                </a:lnTo>
                <a:lnTo>
                  <a:pt x="807495" y="1634375"/>
                </a:lnTo>
                <a:lnTo>
                  <a:pt x="838107" y="1595791"/>
                </a:lnTo>
                <a:lnTo>
                  <a:pt x="868734" y="1555766"/>
                </a:lnTo>
                <a:lnTo>
                  <a:pt x="899243" y="1514420"/>
                </a:lnTo>
                <a:lnTo>
                  <a:pt x="929501" y="1471873"/>
                </a:lnTo>
                <a:lnTo>
                  <a:pt x="959373" y="1428248"/>
                </a:lnTo>
                <a:lnTo>
                  <a:pt x="988728" y="1383665"/>
                </a:lnTo>
                <a:lnTo>
                  <a:pt x="1017431" y="1338246"/>
                </a:lnTo>
                <a:lnTo>
                  <a:pt x="1045349" y="1292112"/>
                </a:lnTo>
                <a:lnTo>
                  <a:pt x="1072349" y="1245383"/>
                </a:lnTo>
                <a:lnTo>
                  <a:pt x="1098297" y="1198182"/>
                </a:lnTo>
                <a:lnTo>
                  <a:pt x="1123060" y="1150629"/>
                </a:lnTo>
                <a:lnTo>
                  <a:pt x="1146505" y="1102846"/>
                </a:lnTo>
                <a:lnTo>
                  <a:pt x="1168498" y="1054953"/>
                </a:lnTo>
                <a:lnTo>
                  <a:pt x="1188905" y="1007072"/>
                </a:lnTo>
                <a:lnTo>
                  <a:pt x="1207594" y="959324"/>
                </a:lnTo>
                <a:lnTo>
                  <a:pt x="1224431" y="911830"/>
                </a:lnTo>
                <a:lnTo>
                  <a:pt x="1239283" y="864712"/>
                </a:lnTo>
                <a:lnTo>
                  <a:pt x="1252015" y="818090"/>
                </a:lnTo>
                <a:lnTo>
                  <a:pt x="1262496" y="772086"/>
                </a:lnTo>
                <a:lnTo>
                  <a:pt x="1270591" y="726821"/>
                </a:lnTo>
                <a:lnTo>
                  <a:pt x="1274632" y="685687"/>
                </a:lnTo>
                <a:lnTo>
                  <a:pt x="1275473" y="643989"/>
                </a:lnTo>
                <a:lnTo>
                  <a:pt x="1273194" y="601932"/>
                </a:lnTo>
                <a:lnTo>
                  <a:pt x="1267879" y="559723"/>
                </a:lnTo>
                <a:lnTo>
                  <a:pt x="1259606" y="517565"/>
                </a:lnTo>
                <a:lnTo>
                  <a:pt x="1248458" y="475666"/>
                </a:lnTo>
                <a:lnTo>
                  <a:pt x="1234516" y="434231"/>
                </a:lnTo>
                <a:lnTo>
                  <a:pt x="1217860" y="393464"/>
                </a:lnTo>
                <a:lnTo>
                  <a:pt x="1198571" y="353573"/>
                </a:lnTo>
                <a:lnTo>
                  <a:pt x="1176731" y="314762"/>
                </a:lnTo>
                <a:lnTo>
                  <a:pt x="1152421" y="277237"/>
                </a:lnTo>
                <a:lnTo>
                  <a:pt x="1125721" y="241204"/>
                </a:lnTo>
                <a:lnTo>
                  <a:pt x="1096713" y="206868"/>
                </a:lnTo>
                <a:lnTo>
                  <a:pt x="1065478" y="174436"/>
                </a:lnTo>
                <a:lnTo>
                  <a:pt x="1032096" y="144111"/>
                </a:lnTo>
                <a:lnTo>
                  <a:pt x="996650" y="116101"/>
                </a:lnTo>
                <a:lnTo>
                  <a:pt x="959219" y="90610"/>
                </a:lnTo>
                <a:lnTo>
                  <a:pt x="919885" y="67845"/>
                </a:lnTo>
                <a:lnTo>
                  <a:pt x="878729" y="48011"/>
                </a:lnTo>
                <a:lnTo>
                  <a:pt x="835832" y="31313"/>
                </a:lnTo>
                <a:lnTo>
                  <a:pt x="791276" y="17958"/>
                </a:lnTo>
                <a:lnTo>
                  <a:pt x="745140" y="8150"/>
                </a:lnTo>
                <a:lnTo>
                  <a:pt x="697507" y="2095"/>
                </a:lnTo>
                <a:lnTo>
                  <a:pt x="648456" y="0"/>
                </a:lnTo>
                <a:close/>
              </a:path>
            </a:pathLst>
          </a:custGeom>
          <a:solidFill>
            <a:srgbClr val="B7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0177" y="1909573"/>
            <a:ext cx="972185" cy="1290955"/>
          </a:xfrm>
          <a:custGeom>
            <a:avLst/>
            <a:gdLst/>
            <a:ahLst/>
            <a:cxnLst/>
            <a:rect l="l" t="t" r="r" b="b"/>
            <a:pathLst>
              <a:path w="972185" h="1290955">
                <a:moveTo>
                  <a:pt x="961644" y="0"/>
                </a:moveTo>
                <a:lnTo>
                  <a:pt x="950772" y="40962"/>
                </a:lnTo>
                <a:lnTo>
                  <a:pt x="937250" y="82159"/>
                </a:lnTo>
                <a:lnTo>
                  <a:pt x="921183" y="123481"/>
                </a:lnTo>
                <a:lnTo>
                  <a:pt x="902676" y="164820"/>
                </a:lnTo>
                <a:lnTo>
                  <a:pt x="881834" y="206063"/>
                </a:lnTo>
                <a:lnTo>
                  <a:pt x="858762" y="247103"/>
                </a:lnTo>
                <a:lnTo>
                  <a:pt x="833566" y="287829"/>
                </a:lnTo>
                <a:lnTo>
                  <a:pt x="806351" y="328131"/>
                </a:lnTo>
                <a:lnTo>
                  <a:pt x="777222" y="367900"/>
                </a:lnTo>
                <a:lnTo>
                  <a:pt x="746284" y="407025"/>
                </a:lnTo>
                <a:lnTo>
                  <a:pt x="713642" y="445397"/>
                </a:lnTo>
                <a:lnTo>
                  <a:pt x="679402" y="482905"/>
                </a:lnTo>
                <a:lnTo>
                  <a:pt x="643668" y="519441"/>
                </a:lnTo>
                <a:lnTo>
                  <a:pt x="606547" y="554894"/>
                </a:lnTo>
                <a:lnTo>
                  <a:pt x="568142" y="589155"/>
                </a:lnTo>
                <a:lnTo>
                  <a:pt x="528560" y="622113"/>
                </a:lnTo>
                <a:lnTo>
                  <a:pt x="487905" y="653659"/>
                </a:lnTo>
                <a:lnTo>
                  <a:pt x="446283" y="683683"/>
                </a:lnTo>
                <a:lnTo>
                  <a:pt x="403799" y="712075"/>
                </a:lnTo>
                <a:lnTo>
                  <a:pt x="360558" y="738725"/>
                </a:lnTo>
                <a:lnTo>
                  <a:pt x="316665" y="763524"/>
                </a:lnTo>
                <a:lnTo>
                  <a:pt x="272225" y="786361"/>
                </a:lnTo>
                <a:lnTo>
                  <a:pt x="227344" y="807127"/>
                </a:lnTo>
                <a:lnTo>
                  <a:pt x="182127" y="825712"/>
                </a:lnTo>
                <a:lnTo>
                  <a:pt x="136679" y="842006"/>
                </a:lnTo>
                <a:lnTo>
                  <a:pt x="91104" y="855900"/>
                </a:lnTo>
                <a:lnTo>
                  <a:pt x="45510" y="867283"/>
                </a:lnTo>
                <a:lnTo>
                  <a:pt x="0" y="876045"/>
                </a:lnTo>
                <a:lnTo>
                  <a:pt x="17380" y="899022"/>
                </a:lnTo>
                <a:lnTo>
                  <a:pt x="32131" y="920063"/>
                </a:lnTo>
                <a:lnTo>
                  <a:pt x="60581" y="962843"/>
                </a:lnTo>
                <a:lnTo>
                  <a:pt x="77699" y="987839"/>
                </a:lnTo>
                <a:lnTo>
                  <a:pt x="126263" y="1053179"/>
                </a:lnTo>
                <a:lnTo>
                  <a:pt x="161127" y="1096779"/>
                </a:lnTo>
                <a:lnTo>
                  <a:pt x="205326" y="1149835"/>
                </a:lnTo>
                <a:lnTo>
                  <a:pt x="260568" y="1213975"/>
                </a:lnTo>
                <a:lnTo>
                  <a:pt x="328561" y="1290827"/>
                </a:lnTo>
                <a:lnTo>
                  <a:pt x="352179" y="1267457"/>
                </a:lnTo>
                <a:lnTo>
                  <a:pt x="403413" y="1213132"/>
                </a:lnTo>
                <a:lnTo>
                  <a:pt x="430699" y="1182459"/>
                </a:lnTo>
                <a:lnTo>
                  <a:pt x="458875" y="1149632"/>
                </a:lnTo>
                <a:lnTo>
                  <a:pt x="487777" y="1114791"/>
                </a:lnTo>
                <a:lnTo>
                  <a:pt x="517239" y="1078078"/>
                </a:lnTo>
                <a:lnTo>
                  <a:pt x="547095" y="1039632"/>
                </a:lnTo>
                <a:lnTo>
                  <a:pt x="577180" y="999594"/>
                </a:lnTo>
                <a:lnTo>
                  <a:pt x="607328" y="958105"/>
                </a:lnTo>
                <a:lnTo>
                  <a:pt x="637373" y="915303"/>
                </a:lnTo>
                <a:lnTo>
                  <a:pt x="667150" y="871331"/>
                </a:lnTo>
                <a:lnTo>
                  <a:pt x="696493" y="826328"/>
                </a:lnTo>
                <a:lnTo>
                  <a:pt x="725236" y="780434"/>
                </a:lnTo>
                <a:lnTo>
                  <a:pt x="753215" y="733790"/>
                </a:lnTo>
                <a:lnTo>
                  <a:pt x="780262" y="686537"/>
                </a:lnTo>
                <a:lnTo>
                  <a:pt x="806213" y="638814"/>
                </a:lnTo>
                <a:lnTo>
                  <a:pt x="830902" y="590762"/>
                </a:lnTo>
                <a:lnTo>
                  <a:pt x="854163" y="542521"/>
                </a:lnTo>
                <a:lnTo>
                  <a:pt x="875831" y="494232"/>
                </a:lnTo>
                <a:lnTo>
                  <a:pt x="895740" y="446035"/>
                </a:lnTo>
                <a:lnTo>
                  <a:pt x="913724" y="398070"/>
                </a:lnTo>
                <a:lnTo>
                  <a:pt x="929618" y="350478"/>
                </a:lnTo>
                <a:lnTo>
                  <a:pt x="943256" y="303399"/>
                </a:lnTo>
                <a:lnTo>
                  <a:pt x="954473" y="256973"/>
                </a:lnTo>
                <a:lnTo>
                  <a:pt x="963102" y="211342"/>
                </a:lnTo>
                <a:lnTo>
                  <a:pt x="968979" y="166644"/>
                </a:lnTo>
                <a:lnTo>
                  <a:pt x="971905" y="123481"/>
                </a:lnTo>
                <a:lnTo>
                  <a:pt x="971810" y="80611"/>
                </a:lnTo>
                <a:lnTo>
                  <a:pt x="968435" y="39558"/>
                </a:lnTo>
                <a:lnTo>
                  <a:pt x="961644" y="0"/>
                </a:lnTo>
                <a:close/>
              </a:path>
            </a:pathLst>
          </a:custGeom>
          <a:solidFill>
            <a:srgbClr val="E2AEAE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8923" y="1498092"/>
            <a:ext cx="891540" cy="890269"/>
          </a:xfrm>
          <a:custGeom>
            <a:avLst/>
            <a:gdLst/>
            <a:ahLst/>
            <a:cxnLst/>
            <a:rect l="l" t="t" r="r" b="b"/>
            <a:pathLst>
              <a:path w="891540" h="890269">
                <a:moveTo>
                  <a:pt x="445770" y="0"/>
                </a:moveTo>
                <a:lnTo>
                  <a:pt x="397198" y="2611"/>
                </a:lnTo>
                <a:lnTo>
                  <a:pt x="350142" y="10265"/>
                </a:lnTo>
                <a:lnTo>
                  <a:pt x="304873" y="22689"/>
                </a:lnTo>
                <a:lnTo>
                  <a:pt x="261662" y="39612"/>
                </a:lnTo>
                <a:lnTo>
                  <a:pt x="220782" y="60762"/>
                </a:lnTo>
                <a:lnTo>
                  <a:pt x="182505" y="85868"/>
                </a:lnTo>
                <a:lnTo>
                  <a:pt x="147102" y="114658"/>
                </a:lnTo>
                <a:lnTo>
                  <a:pt x="114846" y="146860"/>
                </a:lnTo>
                <a:lnTo>
                  <a:pt x="86008" y="182203"/>
                </a:lnTo>
                <a:lnTo>
                  <a:pt x="60861" y="220415"/>
                </a:lnTo>
                <a:lnTo>
                  <a:pt x="39676" y="261225"/>
                </a:lnTo>
                <a:lnTo>
                  <a:pt x="22725" y="304361"/>
                </a:lnTo>
                <a:lnTo>
                  <a:pt x="10281" y="349551"/>
                </a:lnTo>
                <a:lnTo>
                  <a:pt x="2615" y="396524"/>
                </a:lnTo>
                <a:lnTo>
                  <a:pt x="0" y="445008"/>
                </a:lnTo>
                <a:lnTo>
                  <a:pt x="2615" y="493491"/>
                </a:lnTo>
                <a:lnTo>
                  <a:pt x="10281" y="540464"/>
                </a:lnTo>
                <a:lnTo>
                  <a:pt x="22725" y="585654"/>
                </a:lnTo>
                <a:lnTo>
                  <a:pt x="39676" y="628790"/>
                </a:lnTo>
                <a:lnTo>
                  <a:pt x="60861" y="669600"/>
                </a:lnTo>
                <a:lnTo>
                  <a:pt x="86008" y="707812"/>
                </a:lnTo>
                <a:lnTo>
                  <a:pt x="114846" y="743155"/>
                </a:lnTo>
                <a:lnTo>
                  <a:pt x="147102" y="775357"/>
                </a:lnTo>
                <a:lnTo>
                  <a:pt x="182505" y="804147"/>
                </a:lnTo>
                <a:lnTo>
                  <a:pt x="220782" y="829253"/>
                </a:lnTo>
                <a:lnTo>
                  <a:pt x="261662" y="850403"/>
                </a:lnTo>
                <a:lnTo>
                  <a:pt x="304873" y="867326"/>
                </a:lnTo>
                <a:lnTo>
                  <a:pt x="350142" y="879750"/>
                </a:lnTo>
                <a:lnTo>
                  <a:pt x="397198" y="887404"/>
                </a:lnTo>
                <a:lnTo>
                  <a:pt x="445770" y="890016"/>
                </a:lnTo>
                <a:lnTo>
                  <a:pt x="494341" y="887404"/>
                </a:lnTo>
                <a:lnTo>
                  <a:pt x="541397" y="879750"/>
                </a:lnTo>
                <a:lnTo>
                  <a:pt x="586666" y="867326"/>
                </a:lnTo>
                <a:lnTo>
                  <a:pt x="629877" y="850403"/>
                </a:lnTo>
                <a:lnTo>
                  <a:pt x="670757" y="829253"/>
                </a:lnTo>
                <a:lnTo>
                  <a:pt x="709034" y="804147"/>
                </a:lnTo>
                <a:lnTo>
                  <a:pt x="744437" y="775357"/>
                </a:lnTo>
                <a:lnTo>
                  <a:pt x="776693" y="743155"/>
                </a:lnTo>
                <a:lnTo>
                  <a:pt x="805531" y="707812"/>
                </a:lnTo>
                <a:lnTo>
                  <a:pt x="830678" y="669600"/>
                </a:lnTo>
                <a:lnTo>
                  <a:pt x="851863" y="628790"/>
                </a:lnTo>
                <a:lnTo>
                  <a:pt x="868814" y="585654"/>
                </a:lnTo>
                <a:lnTo>
                  <a:pt x="881258" y="540464"/>
                </a:lnTo>
                <a:lnTo>
                  <a:pt x="888924" y="493491"/>
                </a:lnTo>
                <a:lnTo>
                  <a:pt x="891539" y="445008"/>
                </a:lnTo>
                <a:lnTo>
                  <a:pt x="888924" y="396524"/>
                </a:lnTo>
                <a:lnTo>
                  <a:pt x="881258" y="349551"/>
                </a:lnTo>
                <a:lnTo>
                  <a:pt x="868814" y="304361"/>
                </a:lnTo>
                <a:lnTo>
                  <a:pt x="851863" y="261225"/>
                </a:lnTo>
                <a:lnTo>
                  <a:pt x="830678" y="220415"/>
                </a:lnTo>
                <a:lnTo>
                  <a:pt x="805531" y="182203"/>
                </a:lnTo>
                <a:lnTo>
                  <a:pt x="776693" y="146860"/>
                </a:lnTo>
                <a:lnTo>
                  <a:pt x="744437" y="114658"/>
                </a:lnTo>
                <a:lnTo>
                  <a:pt x="709034" y="85868"/>
                </a:lnTo>
                <a:lnTo>
                  <a:pt x="670757" y="60762"/>
                </a:lnTo>
                <a:lnTo>
                  <a:pt x="629877" y="39612"/>
                </a:lnTo>
                <a:lnTo>
                  <a:pt x="586666" y="22689"/>
                </a:lnTo>
                <a:lnTo>
                  <a:pt x="541397" y="10265"/>
                </a:lnTo>
                <a:lnTo>
                  <a:pt x="494341" y="2611"/>
                </a:lnTo>
                <a:lnTo>
                  <a:pt x="445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6524" y="1415797"/>
            <a:ext cx="1191768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41395" y="3665982"/>
            <a:ext cx="5251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400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1394" y="4031437"/>
            <a:ext cx="141986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spc="-45" dirty="0">
                <a:latin typeface="Arial"/>
                <a:cs typeface="Arial"/>
              </a:rPr>
              <a:t>Driver </a:t>
            </a:r>
            <a:r>
              <a:rPr sz="1400" spc="-75" dirty="0">
                <a:latin typeface="Arial"/>
                <a:cs typeface="Arial"/>
              </a:rPr>
              <a:t>receives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text  </a:t>
            </a:r>
            <a:r>
              <a:rPr sz="1400" spc="-110" dirty="0">
                <a:latin typeface="Arial"/>
                <a:cs typeface="Arial"/>
              </a:rPr>
              <a:t>message </a:t>
            </a:r>
            <a:r>
              <a:rPr sz="1400" spc="10" dirty="0">
                <a:latin typeface="Arial"/>
                <a:cs typeface="Arial"/>
              </a:rPr>
              <a:t>with </a:t>
            </a:r>
            <a:r>
              <a:rPr sz="1400" spc="-20" dirty="0">
                <a:latin typeface="Arial"/>
                <a:cs typeface="Arial"/>
              </a:rPr>
              <a:t>the  </a:t>
            </a:r>
            <a:r>
              <a:rPr sz="1400" spc="-25" dirty="0">
                <a:latin typeface="Arial"/>
                <a:cs typeface="Arial"/>
              </a:rPr>
              <a:t>link </a:t>
            </a:r>
            <a:r>
              <a:rPr sz="1400" spc="10" dirty="0">
                <a:latin typeface="Arial"/>
                <a:cs typeface="Arial"/>
              </a:rPr>
              <a:t>to </a:t>
            </a:r>
            <a:r>
              <a:rPr sz="1400" spc="-55" dirty="0">
                <a:latin typeface="Arial"/>
                <a:cs typeface="Arial"/>
              </a:rPr>
              <a:t>open </a:t>
            </a:r>
            <a:r>
              <a:rPr sz="1400" spc="-15" dirty="0">
                <a:latin typeface="Arial"/>
                <a:cs typeface="Arial"/>
              </a:rPr>
              <a:t>or  </a:t>
            </a:r>
            <a:r>
              <a:rPr sz="1400" spc="-35" dirty="0">
                <a:latin typeface="Arial"/>
                <a:cs typeface="Arial"/>
              </a:rPr>
              <a:t>install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70" dirty="0">
                <a:latin typeface="Arial"/>
                <a:cs typeface="Arial"/>
              </a:rPr>
              <a:t>App and  </a:t>
            </a:r>
            <a:r>
              <a:rPr sz="1400" spc="-110" dirty="0">
                <a:latin typeface="Arial"/>
                <a:cs typeface="Arial"/>
              </a:rPr>
              <a:t>see </a:t>
            </a:r>
            <a:r>
              <a:rPr sz="1400" spc="-95" dirty="0">
                <a:latin typeface="Arial"/>
                <a:cs typeface="Arial"/>
              </a:rPr>
              <a:t>Load </a:t>
            </a:r>
            <a:r>
              <a:rPr sz="1400" spc="-110" dirty="0">
                <a:latin typeface="Arial"/>
                <a:cs typeface="Arial"/>
              </a:rPr>
              <a:t>Track  </a:t>
            </a:r>
            <a:r>
              <a:rPr sz="1400" spc="-45" dirty="0">
                <a:latin typeface="Arial"/>
                <a:cs typeface="Arial"/>
              </a:rPr>
              <a:t>details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5376" y="4123435"/>
            <a:ext cx="5251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400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5376" y="4489196"/>
            <a:ext cx="141287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70" dirty="0">
                <a:latin typeface="Arial"/>
                <a:cs typeface="Arial"/>
              </a:rPr>
              <a:t>App </a:t>
            </a:r>
            <a:r>
              <a:rPr sz="14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automatically 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starts </a:t>
            </a:r>
            <a:r>
              <a:rPr sz="14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tracking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and  </a:t>
            </a:r>
            <a:r>
              <a:rPr sz="1400" spc="5" dirty="0">
                <a:latin typeface="Arial"/>
                <a:cs typeface="Arial"/>
              </a:rPr>
              <a:t>will </a:t>
            </a:r>
            <a:r>
              <a:rPr sz="1400" spc="-85" dirty="0">
                <a:latin typeface="Arial"/>
                <a:cs typeface="Arial"/>
              </a:rPr>
              <a:t>send </a:t>
            </a:r>
            <a:r>
              <a:rPr sz="1400" spc="-35" dirty="0">
                <a:latin typeface="Arial"/>
                <a:cs typeface="Arial"/>
              </a:rPr>
              <a:t>location  </a:t>
            </a:r>
            <a:r>
              <a:rPr sz="1400" spc="-65" dirty="0">
                <a:latin typeface="Arial"/>
                <a:cs typeface="Arial"/>
              </a:rPr>
              <a:t>updates </a:t>
            </a:r>
            <a:r>
              <a:rPr sz="1400" spc="-60" dirty="0">
                <a:latin typeface="Arial"/>
                <a:cs typeface="Arial"/>
              </a:rPr>
              <a:t>every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5-15  </a:t>
            </a:r>
            <a:r>
              <a:rPr sz="1400" spc="-60" dirty="0">
                <a:latin typeface="Arial"/>
                <a:cs typeface="Arial"/>
              </a:rPr>
              <a:t>mins </a:t>
            </a:r>
            <a:r>
              <a:rPr sz="1400" spc="-65" dirty="0">
                <a:latin typeface="Arial"/>
                <a:cs typeface="Arial"/>
              </a:rPr>
              <a:t>along </a:t>
            </a:r>
            <a:r>
              <a:rPr sz="1400" spc="10" dirty="0">
                <a:latin typeface="Arial"/>
                <a:cs typeface="Arial"/>
              </a:rPr>
              <a:t>with  </a:t>
            </a:r>
            <a:r>
              <a:rPr sz="1400" spc="-55" dirty="0">
                <a:latin typeface="Arial"/>
                <a:cs typeface="Arial"/>
              </a:rPr>
              <a:t>pickup </a:t>
            </a:r>
            <a:r>
              <a:rPr sz="1400" spc="20" dirty="0">
                <a:latin typeface="Arial"/>
                <a:cs typeface="Arial"/>
              </a:rPr>
              <a:t>&amp; </a:t>
            </a:r>
            <a:r>
              <a:rPr sz="1400" spc="-40" dirty="0">
                <a:latin typeface="Arial"/>
                <a:cs typeface="Arial"/>
              </a:rPr>
              <a:t>delivery  alerts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38210" y="4650104"/>
            <a:ext cx="5251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</a:t>
            </a:r>
            <a:r>
              <a:rPr sz="1400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38209" y="5015865"/>
            <a:ext cx="167513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75" dirty="0">
                <a:latin typeface="Arial"/>
                <a:cs typeface="Arial"/>
              </a:rPr>
              <a:t>Dispatchers </a:t>
            </a:r>
            <a:r>
              <a:rPr sz="1400" spc="20" dirty="0">
                <a:latin typeface="Arial"/>
                <a:cs typeface="Arial"/>
              </a:rPr>
              <a:t>&amp;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shippers  </a:t>
            </a:r>
            <a:r>
              <a:rPr sz="1400" spc="-40" dirty="0">
                <a:latin typeface="Arial"/>
                <a:cs typeface="Arial"/>
              </a:rPr>
              <a:t>view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25" dirty="0">
                <a:latin typeface="Arial"/>
                <a:cs typeface="Arial"/>
              </a:rPr>
              <a:t>route </a:t>
            </a:r>
            <a:r>
              <a:rPr sz="1400" spc="-70" dirty="0">
                <a:latin typeface="Arial"/>
                <a:cs typeface="Arial"/>
              </a:rPr>
              <a:t>map  and </a:t>
            </a:r>
            <a:r>
              <a:rPr sz="1400" spc="-55" dirty="0">
                <a:latin typeface="Arial"/>
                <a:cs typeface="Arial"/>
              </a:rPr>
              <a:t>pickup </a:t>
            </a:r>
            <a:r>
              <a:rPr sz="1400" spc="20" dirty="0">
                <a:latin typeface="Arial"/>
                <a:cs typeface="Arial"/>
              </a:rPr>
              <a:t>&amp; </a:t>
            </a:r>
            <a:r>
              <a:rPr sz="1400" spc="-40" dirty="0">
                <a:latin typeface="Arial"/>
                <a:cs typeface="Arial"/>
              </a:rPr>
              <a:t>delivery  alerts </a:t>
            </a:r>
            <a:r>
              <a:rPr sz="1400" spc="-15" dirty="0">
                <a:latin typeface="Arial"/>
                <a:cs typeface="Arial"/>
              </a:rPr>
              <a:t>in </a:t>
            </a:r>
            <a:r>
              <a:rPr sz="1400" spc="-145" dirty="0">
                <a:latin typeface="Arial"/>
                <a:cs typeface="Arial"/>
              </a:rPr>
              <a:t>TMS </a:t>
            </a:r>
            <a:r>
              <a:rPr sz="1400" spc="-40" dirty="0">
                <a:latin typeface="Arial"/>
                <a:cs typeface="Arial"/>
              </a:rPr>
              <a:t>software  </a:t>
            </a:r>
            <a:r>
              <a:rPr sz="1400" spc="-15" dirty="0">
                <a:latin typeface="Arial"/>
                <a:cs typeface="Arial"/>
              </a:rPr>
              <a:t>(&amp;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website)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4205" y="2828544"/>
            <a:ext cx="1275715" cy="1828800"/>
          </a:xfrm>
          <a:custGeom>
            <a:avLst/>
            <a:gdLst/>
            <a:ahLst/>
            <a:cxnLst/>
            <a:rect l="l" t="t" r="r" b="b"/>
            <a:pathLst>
              <a:path w="1275715" h="1828800">
                <a:moveTo>
                  <a:pt x="648385" y="0"/>
                </a:moveTo>
                <a:lnTo>
                  <a:pt x="594262" y="2241"/>
                </a:lnTo>
                <a:lnTo>
                  <a:pt x="542367" y="8253"/>
                </a:lnTo>
                <a:lnTo>
                  <a:pt x="492719" y="17845"/>
                </a:lnTo>
                <a:lnTo>
                  <a:pt x="445335" y="30825"/>
                </a:lnTo>
                <a:lnTo>
                  <a:pt x="400235" y="47004"/>
                </a:lnTo>
                <a:lnTo>
                  <a:pt x="357437" y="66189"/>
                </a:lnTo>
                <a:lnTo>
                  <a:pt x="316959" y="88192"/>
                </a:lnTo>
                <a:lnTo>
                  <a:pt x="278821" y="112819"/>
                </a:lnTo>
                <a:lnTo>
                  <a:pt x="243039" y="139882"/>
                </a:lnTo>
                <a:lnTo>
                  <a:pt x="209634" y="169189"/>
                </a:lnTo>
                <a:lnTo>
                  <a:pt x="178623" y="200550"/>
                </a:lnTo>
                <a:lnTo>
                  <a:pt x="150025" y="233773"/>
                </a:lnTo>
                <a:lnTo>
                  <a:pt x="123859" y="268668"/>
                </a:lnTo>
                <a:lnTo>
                  <a:pt x="100142" y="305044"/>
                </a:lnTo>
                <a:lnTo>
                  <a:pt x="78894" y="342711"/>
                </a:lnTo>
                <a:lnTo>
                  <a:pt x="60134" y="381477"/>
                </a:lnTo>
                <a:lnTo>
                  <a:pt x="43878" y="421152"/>
                </a:lnTo>
                <a:lnTo>
                  <a:pt x="30147" y="461546"/>
                </a:lnTo>
                <a:lnTo>
                  <a:pt x="18958" y="502466"/>
                </a:lnTo>
                <a:lnTo>
                  <a:pt x="10331" y="543724"/>
                </a:lnTo>
                <a:lnTo>
                  <a:pt x="4283" y="585127"/>
                </a:lnTo>
                <a:lnTo>
                  <a:pt x="833" y="626485"/>
                </a:lnTo>
                <a:lnTo>
                  <a:pt x="0" y="667608"/>
                </a:lnTo>
                <a:lnTo>
                  <a:pt x="1801" y="708304"/>
                </a:lnTo>
                <a:lnTo>
                  <a:pt x="6257" y="748383"/>
                </a:lnTo>
                <a:lnTo>
                  <a:pt x="13385" y="787653"/>
                </a:lnTo>
                <a:lnTo>
                  <a:pt x="26063" y="836353"/>
                </a:lnTo>
                <a:lnTo>
                  <a:pt x="40108" y="884392"/>
                </a:lnTo>
                <a:lnTo>
                  <a:pt x="55488" y="931798"/>
                </a:lnTo>
                <a:lnTo>
                  <a:pt x="72171" y="978599"/>
                </a:lnTo>
                <a:lnTo>
                  <a:pt x="90126" y="1024821"/>
                </a:lnTo>
                <a:lnTo>
                  <a:pt x="109323" y="1070490"/>
                </a:lnTo>
                <a:lnTo>
                  <a:pt x="129730" y="1115635"/>
                </a:lnTo>
                <a:lnTo>
                  <a:pt x="151316" y="1160281"/>
                </a:lnTo>
                <a:lnTo>
                  <a:pt x="174050" y="1204456"/>
                </a:lnTo>
                <a:lnTo>
                  <a:pt x="197900" y="1248186"/>
                </a:lnTo>
                <a:lnTo>
                  <a:pt x="222836" y="1291498"/>
                </a:lnTo>
                <a:lnTo>
                  <a:pt x="248827" y="1334420"/>
                </a:lnTo>
                <a:lnTo>
                  <a:pt x="275840" y="1376978"/>
                </a:lnTo>
                <a:lnTo>
                  <a:pt x="303846" y="1419200"/>
                </a:lnTo>
                <a:lnTo>
                  <a:pt x="332813" y="1461111"/>
                </a:lnTo>
                <a:lnTo>
                  <a:pt x="362710" y="1502739"/>
                </a:lnTo>
                <a:lnTo>
                  <a:pt x="393505" y="1544111"/>
                </a:lnTo>
                <a:lnTo>
                  <a:pt x="425168" y="1585253"/>
                </a:lnTo>
                <a:lnTo>
                  <a:pt x="457668" y="1626193"/>
                </a:lnTo>
                <a:lnTo>
                  <a:pt x="490972" y="1666958"/>
                </a:lnTo>
                <a:lnTo>
                  <a:pt x="525051" y="1707574"/>
                </a:lnTo>
                <a:lnTo>
                  <a:pt x="559873" y="1748068"/>
                </a:lnTo>
                <a:lnTo>
                  <a:pt x="595406" y="1788468"/>
                </a:lnTo>
                <a:lnTo>
                  <a:pt x="631621" y="1828799"/>
                </a:lnTo>
                <a:lnTo>
                  <a:pt x="659330" y="1801415"/>
                </a:lnTo>
                <a:lnTo>
                  <a:pt x="687855" y="1771861"/>
                </a:lnTo>
                <a:lnTo>
                  <a:pt x="717065" y="1740258"/>
                </a:lnTo>
                <a:lnTo>
                  <a:pt x="746824" y="1706729"/>
                </a:lnTo>
                <a:lnTo>
                  <a:pt x="776999" y="1671394"/>
                </a:lnTo>
                <a:lnTo>
                  <a:pt x="807458" y="1634375"/>
                </a:lnTo>
                <a:lnTo>
                  <a:pt x="838066" y="1595791"/>
                </a:lnTo>
                <a:lnTo>
                  <a:pt x="868690" y="1555766"/>
                </a:lnTo>
                <a:lnTo>
                  <a:pt x="899197" y="1514420"/>
                </a:lnTo>
                <a:lnTo>
                  <a:pt x="929453" y="1471873"/>
                </a:lnTo>
                <a:lnTo>
                  <a:pt x="959325" y="1428248"/>
                </a:lnTo>
                <a:lnTo>
                  <a:pt x="988680" y="1383665"/>
                </a:lnTo>
                <a:lnTo>
                  <a:pt x="1017383" y="1338246"/>
                </a:lnTo>
                <a:lnTo>
                  <a:pt x="1045302" y="1292112"/>
                </a:lnTo>
                <a:lnTo>
                  <a:pt x="1072302" y="1245383"/>
                </a:lnTo>
                <a:lnTo>
                  <a:pt x="1098252" y="1198182"/>
                </a:lnTo>
                <a:lnTo>
                  <a:pt x="1123016" y="1150629"/>
                </a:lnTo>
                <a:lnTo>
                  <a:pt x="1146462" y="1102846"/>
                </a:lnTo>
                <a:lnTo>
                  <a:pt x="1168456" y="1054953"/>
                </a:lnTo>
                <a:lnTo>
                  <a:pt x="1188866" y="1007072"/>
                </a:lnTo>
                <a:lnTo>
                  <a:pt x="1207556" y="959324"/>
                </a:lnTo>
                <a:lnTo>
                  <a:pt x="1224394" y="911830"/>
                </a:lnTo>
                <a:lnTo>
                  <a:pt x="1239247" y="864712"/>
                </a:lnTo>
                <a:lnTo>
                  <a:pt x="1251981" y="818090"/>
                </a:lnTo>
                <a:lnTo>
                  <a:pt x="1262462" y="772086"/>
                </a:lnTo>
                <a:lnTo>
                  <a:pt x="1270558" y="726820"/>
                </a:lnTo>
                <a:lnTo>
                  <a:pt x="1274598" y="685687"/>
                </a:lnTo>
                <a:lnTo>
                  <a:pt x="1275439" y="643989"/>
                </a:lnTo>
                <a:lnTo>
                  <a:pt x="1273161" y="601932"/>
                </a:lnTo>
                <a:lnTo>
                  <a:pt x="1267845" y="559723"/>
                </a:lnTo>
                <a:lnTo>
                  <a:pt x="1259572" y="517565"/>
                </a:lnTo>
                <a:lnTo>
                  <a:pt x="1248424" y="475666"/>
                </a:lnTo>
                <a:lnTo>
                  <a:pt x="1234481" y="434231"/>
                </a:lnTo>
                <a:lnTo>
                  <a:pt x="1217824" y="393464"/>
                </a:lnTo>
                <a:lnTo>
                  <a:pt x="1198535" y="353573"/>
                </a:lnTo>
                <a:lnTo>
                  <a:pt x="1176694" y="314762"/>
                </a:lnTo>
                <a:lnTo>
                  <a:pt x="1152383" y="277237"/>
                </a:lnTo>
                <a:lnTo>
                  <a:pt x="1125682" y="241204"/>
                </a:lnTo>
                <a:lnTo>
                  <a:pt x="1096673" y="206868"/>
                </a:lnTo>
                <a:lnTo>
                  <a:pt x="1065436" y="174436"/>
                </a:lnTo>
                <a:lnTo>
                  <a:pt x="1032053" y="144111"/>
                </a:lnTo>
                <a:lnTo>
                  <a:pt x="996604" y="116101"/>
                </a:lnTo>
                <a:lnTo>
                  <a:pt x="959171" y="90610"/>
                </a:lnTo>
                <a:lnTo>
                  <a:pt x="919835" y="67845"/>
                </a:lnTo>
                <a:lnTo>
                  <a:pt x="878677" y="48011"/>
                </a:lnTo>
                <a:lnTo>
                  <a:pt x="835777" y="31313"/>
                </a:lnTo>
                <a:lnTo>
                  <a:pt x="791216" y="17958"/>
                </a:lnTo>
                <a:lnTo>
                  <a:pt x="745077" y="8150"/>
                </a:lnTo>
                <a:lnTo>
                  <a:pt x="697439" y="2095"/>
                </a:lnTo>
                <a:lnTo>
                  <a:pt x="648385" y="0"/>
                </a:lnTo>
                <a:close/>
              </a:path>
            </a:pathLst>
          </a:custGeom>
          <a:solidFill>
            <a:srgbClr val="B7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47405" y="3366516"/>
            <a:ext cx="970915" cy="1290955"/>
          </a:xfrm>
          <a:custGeom>
            <a:avLst/>
            <a:gdLst/>
            <a:ahLst/>
            <a:cxnLst/>
            <a:rect l="l" t="t" r="r" b="b"/>
            <a:pathLst>
              <a:path w="970915" h="1290954">
                <a:moveTo>
                  <a:pt x="960247" y="0"/>
                </a:moveTo>
                <a:lnTo>
                  <a:pt x="949390" y="40962"/>
                </a:lnTo>
                <a:lnTo>
                  <a:pt x="935888" y="82159"/>
                </a:lnTo>
                <a:lnTo>
                  <a:pt x="919844" y="123481"/>
                </a:lnTo>
                <a:lnTo>
                  <a:pt x="901363" y="164820"/>
                </a:lnTo>
                <a:lnTo>
                  <a:pt x="880551" y="206063"/>
                </a:lnTo>
                <a:lnTo>
                  <a:pt x="857513" y="247103"/>
                </a:lnTo>
                <a:lnTo>
                  <a:pt x="832354" y="287829"/>
                </a:lnTo>
                <a:lnTo>
                  <a:pt x="805178" y="328131"/>
                </a:lnTo>
                <a:lnTo>
                  <a:pt x="776091" y="367900"/>
                </a:lnTo>
                <a:lnTo>
                  <a:pt x="745197" y="407025"/>
                </a:lnTo>
                <a:lnTo>
                  <a:pt x="712603" y="445397"/>
                </a:lnTo>
                <a:lnTo>
                  <a:pt x="678412" y="482905"/>
                </a:lnTo>
                <a:lnTo>
                  <a:pt x="642730" y="519441"/>
                </a:lnTo>
                <a:lnTo>
                  <a:pt x="605663" y="554894"/>
                </a:lnTo>
                <a:lnTo>
                  <a:pt x="567314" y="589155"/>
                </a:lnTo>
                <a:lnTo>
                  <a:pt x="527789" y="622113"/>
                </a:lnTo>
                <a:lnTo>
                  <a:pt x="487193" y="653659"/>
                </a:lnTo>
                <a:lnTo>
                  <a:pt x="445632" y="683683"/>
                </a:lnTo>
                <a:lnTo>
                  <a:pt x="403209" y="712075"/>
                </a:lnTo>
                <a:lnTo>
                  <a:pt x="360031" y="738725"/>
                </a:lnTo>
                <a:lnTo>
                  <a:pt x="316202" y="763524"/>
                </a:lnTo>
                <a:lnTo>
                  <a:pt x="271827" y="786361"/>
                </a:lnTo>
                <a:lnTo>
                  <a:pt x="227011" y="807127"/>
                </a:lnTo>
                <a:lnTo>
                  <a:pt x="181860" y="825712"/>
                </a:lnTo>
                <a:lnTo>
                  <a:pt x="136478" y="842006"/>
                </a:lnTo>
                <a:lnTo>
                  <a:pt x="90971" y="855900"/>
                </a:lnTo>
                <a:lnTo>
                  <a:pt x="45443" y="867283"/>
                </a:lnTo>
                <a:lnTo>
                  <a:pt x="0" y="876046"/>
                </a:lnTo>
                <a:lnTo>
                  <a:pt x="17344" y="899022"/>
                </a:lnTo>
                <a:lnTo>
                  <a:pt x="32067" y="920063"/>
                </a:lnTo>
                <a:lnTo>
                  <a:pt x="60473" y="962843"/>
                </a:lnTo>
                <a:lnTo>
                  <a:pt x="77566" y="987839"/>
                </a:lnTo>
                <a:lnTo>
                  <a:pt x="126062" y="1053179"/>
                </a:lnTo>
                <a:lnTo>
                  <a:pt x="160875" y="1096779"/>
                </a:lnTo>
                <a:lnTo>
                  <a:pt x="205005" y="1149835"/>
                </a:lnTo>
                <a:lnTo>
                  <a:pt x="260159" y="1213975"/>
                </a:lnTo>
                <a:lnTo>
                  <a:pt x="328041" y="1290828"/>
                </a:lnTo>
                <a:lnTo>
                  <a:pt x="351624" y="1267457"/>
                </a:lnTo>
                <a:lnTo>
                  <a:pt x="402782" y="1213132"/>
                </a:lnTo>
                <a:lnTo>
                  <a:pt x="430026" y="1182459"/>
                </a:lnTo>
                <a:lnTo>
                  <a:pt x="458160" y="1149632"/>
                </a:lnTo>
                <a:lnTo>
                  <a:pt x="487018" y="1114791"/>
                </a:lnTo>
                <a:lnTo>
                  <a:pt x="516435" y="1078078"/>
                </a:lnTo>
                <a:lnTo>
                  <a:pt x="546246" y="1039632"/>
                </a:lnTo>
                <a:lnTo>
                  <a:pt x="576285" y="999594"/>
                </a:lnTo>
                <a:lnTo>
                  <a:pt x="606386" y="958105"/>
                </a:lnTo>
                <a:lnTo>
                  <a:pt x="636386" y="915303"/>
                </a:lnTo>
                <a:lnTo>
                  <a:pt x="666117" y="871331"/>
                </a:lnTo>
                <a:lnTo>
                  <a:pt x="695416" y="826328"/>
                </a:lnTo>
                <a:lnTo>
                  <a:pt x="724116" y="780434"/>
                </a:lnTo>
                <a:lnTo>
                  <a:pt x="752052" y="733790"/>
                </a:lnTo>
                <a:lnTo>
                  <a:pt x="779060" y="686537"/>
                </a:lnTo>
                <a:lnTo>
                  <a:pt x="804972" y="638814"/>
                </a:lnTo>
                <a:lnTo>
                  <a:pt x="829625" y="590762"/>
                </a:lnTo>
                <a:lnTo>
                  <a:pt x="852853" y="542521"/>
                </a:lnTo>
                <a:lnTo>
                  <a:pt x="874491" y="494232"/>
                </a:lnTo>
                <a:lnTo>
                  <a:pt x="894373" y="446035"/>
                </a:lnTo>
                <a:lnTo>
                  <a:pt x="912333" y="398070"/>
                </a:lnTo>
                <a:lnTo>
                  <a:pt x="928207" y="350478"/>
                </a:lnTo>
                <a:lnTo>
                  <a:pt x="941829" y="303399"/>
                </a:lnTo>
                <a:lnTo>
                  <a:pt x="953035" y="256973"/>
                </a:lnTo>
                <a:lnTo>
                  <a:pt x="961657" y="211342"/>
                </a:lnTo>
                <a:lnTo>
                  <a:pt x="967532" y="166644"/>
                </a:lnTo>
                <a:lnTo>
                  <a:pt x="970462" y="123481"/>
                </a:lnTo>
                <a:lnTo>
                  <a:pt x="970377" y="80611"/>
                </a:lnTo>
                <a:lnTo>
                  <a:pt x="967016" y="39558"/>
                </a:lnTo>
                <a:lnTo>
                  <a:pt x="960247" y="0"/>
                </a:lnTo>
                <a:close/>
              </a:path>
            </a:pathLst>
          </a:custGeom>
          <a:solidFill>
            <a:srgbClr val="E2AEAE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34628" y="2955036"/>
            <a:ext cx="891540" cy="890269"/>
          </a:xfrm>
          <a:custGeom>
            <a:avLst/>
            <a:gdLst/>
            <a:ahLst/>
            <a:cxnLst/>
            <a:rect l="l" t="t" r="r" b="b"/>
            <a:pathLst>
              <a:path w="891540" h="890270">
                <a:moveTo>
                  <a:pt x="445770" y="0"/>
                </a:moveTo>
                <a:lnTo>
                  <a:pt x="397187" y="2611"/>
                </a:lnTo>
                <a:lnTo>
                  <a:pt x="350123" y="10265"/>
                </a:lnTo>
                <a:lnTo>
                  <a:pt x="304848" y="22689"/>
                </a:lnTo>
                <a:lnTo>
                  <a:pt x="261635" y="39612"/>
                </a:lnTo>
                <a:lnTo>
                  <a:pt x="220754" y="60762"/>
                </a:lnTo>
                <a:lnTo>
                  <a:pt x="182477" y="85868"/>
                </a:lnTo>
                <a:lnTo>
                  <a:pt x="147077" y="114658"/>
                </a:lnTo>
                <a:lnTo>
                  <a:pt x="114824" y="146860"/>
                </a:lnTo>
                <a:lnTo>
                  <a:pt x="85990" y="182203"/>
                </a:lnTo>
                <a:lnTo>
                  <a:pt x="60847" y="220415"/>
                </a:lnTo>
                <a:lnTo>
                  <a:pt x="39666" y="261225"/>
                </a:lnTo>
                <a:lnTo>
                  <a:pt x="22719" y="304361"/>
                </a:lnTo>
                <a:lnTo>
                  <a:pt x="10278" y="349551"/>
                </a:lnTo>
                <a:lnTo>
                  <a:pt x="2614" y="396524"/>
                </a:lnTo>
                <a:lnTo>
                  <a:pt x="0" y="445008"/>
                </a:lnTo>
                <a:lnTo>
                  <a:pt x="2614" y="493491"/>
                </a:lnTo>
                <a:lnTo>
                  <a:pt x="10278" y="540464"/>
                </a:lnTo>
                <a:lnTo>
                  <a:pt x="22719" y="585654"/>
                </a:lnTo>
                <a:lnTo>
                  <a:pt x="39666" y="628790"/>
                </a:lnTo>
                <a:lnTo>
                  <a:pt x="60847" y="669600"/>
                </a:lnTo>
                <a:lnTo>
                  <a:pt x="85990" y="707812"/>
                </a:lnTo>
                <a:lnTo>
                  <a:pt x="114824" y="743155"/>
                </a:lnTo>
                <a:lnTo>
                  <a:pt x="147077" y="775357"/>
                </a:lnTo>
                <a:lnTo>
                  <a:pt x="182477" y="804147"/>
                </a:lnTo>
                <a:lnTo>
                  <a:pt x="220754" y="829253"/>
                </a:lnTo>
                <a:lnTo>
                  <a:pt x="261635" y="850403"/>
                </a:lnTo>
                <a:lnTo>
                  <a:pt x="304848" y="867326"/>
                </a:lnTo>
                <a:lnTo>
                  <a:pt x="350123" y="879750"/>
                </a:lnTo>
                <a:lnTo>
                  <a:pt x="397187" y="887404"/>
                </a:lnTo>
                <a:lnTo>
                  <a:pt x="445770" y="890015"/>
                </a:lnTo>
                <a:lnTo>
                  <a:pt x="494352" y="887404"/>
                </a:lnTo>
                <a:lnTo>
                  <a:pt x="541416" y="879750"/>
                </a:lnTo>
                <a:lnTo>
                  <a:pt x="586691" y="867326"/>
                </a:lnTo>
                <a:lnTo>
                  <a:pt x="629904" y="850403"/>
                </a:lnTo>
                <a:lnTo>
                  <a:pt x="670785" y="829253"/>
                </a:lnTo>
                <a:lnTo>
                  <a:pt x="709062" y="804147"/>
                </a:lnTo>
                <a:lnTo>
                  <a:pt x="744462" y="775357"/>
                </a:lnTo>
                <a:lnTo>
                  <a:pt x="776715" y="743155"/>
                </a:lnTo>
                <a:lnTo>
                  <a:pt x="805549" y="707812"/>
                </a:lnTo>
                <a:lnTo>
                  <a:pt x="830692" y="669600"/>
                </a:lnTo>
                <a:lnTo>
                  <a:pt x="851873" y="628790"/>
                </a:lnTo>
                <a:lnTo>
                  <a:pt x="868820" y="585654"/>
                </a:lnTo>
                <a:lnTo>
                  <a:pt x="881261" y="540464"/>
                </a:lnTo>
                <a:lnTo>
                  <a:pt x="888925" y="493491"/>
                </a:lnTo>
                <a:lnTo>
                  <a:pt x="891540" y="445008"/>
                </a:lnTo>
                <a:lnTo>
                  <a:pt x="888925" y="396524"/>
                </a:lnTo>
                <a:lnTo>
                  <a:pt x="881261" y="349551"/>
                </a:lnTo>
                <a:lnTo>
                  <a:pt x="868820" y="304361"/>
                </a:lnTo>
                <a:lnTo>
                  <a:pt x="851873" y="261225"/>
                </a:lnTo>
                <a:lnTo>
                  <a:pt x="830692" y="220415"/>
                </a:lnTo>
                <a:lnTo>
                  <a:pt x="805549" y="182203"/>
                </a:lnTo>
                <a:lnTo>
                  <a:pt x="776715" y="146860"/>
                </a:lnTo>
                <a:lnTo>
                  <a:pt x="744462" y="114658"/>
                </a:lnTo>
                <a:lnTo>
                  <a:pt x="709062" y="85868"/>
                </a:lnTo>
                <a:lnTo>
                  <a:pt x="670785" y="60762"/>
                </a:lnTo>
                <a:lnTo>
                  <a:pt x="629904" y="39612"/>
                </a:lnTo>
                <a:lnTo>
                  <a:pt x="586691" y="22689"/>
                </a:lnTo>
                <a:lnTo>
                  <a:pt x="541416" y="10265"/>
                </a:lnTo>
                <a:lnTo>
                  <a:pt x="494352" y="2611"/>
                </a:lnTo>
                <a:lnTo>
                  <a:pt x="445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86800" y="2868168"/>
            <a:ext cx="1188720" cy="118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96400" y="2895600"/>
            <a:ext cx="309372" cy="385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51264" y="3108961"/>
            <a:ext cx="539496" cy="565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92012" y="1839467"/>
            <a:ext cx="1274445" cy="1828800"/>
          </a:xfrm>
          <a:custGeom>
            <a:avLst/>
            <a:gdLst/>
            <a:ahLst/>
            <a:cxnLst/>
            <a:rect l="l" t="t" r="r" b="b"/>
            <a:pathLst>
              <a:path w="1274445" h="1828800">
                <a:moveTo>
                  <a:pt x="647628" y="0"/>
                </a:moveTo>
                <a:lnTo>
                  <a:pt x="593577" y="2241"/>
                </a:lnTo>
                <a:lnTo>
                  <a:pt x="541749" y="8253"/>
                </a:lnTo>
                <a:lnTo>
                  <a:pt x="492163" y="17845"/>
                </a:lnTo>
                <a:lnTo>
                  <a:pt x="444837" y="30825"/>
                </a:lnTo>
                <a:lnTo>
                  <a:pt x="399792" y="47004"/>
                </a:lnTo>
                <a:lnTo>
                  <a:pt x="357044" y="66189"/>
                </a:lnTo>
                <a:lnTo>
                  <a:pt x="316613" y="88192"/>
                </a:lnTo>
                <a:lnTo>
                  <a:pt x="278517" y="112819"/>
                </a:lnTo>
                <a:lnTo>
                  <a:pt x="242776" y="139882"/>
                </a:lnTo>
                <a:lnTo>
                  <a:pt x="209407" y="169189"/>
                </a:lnTo>
                <a:lnTo>
                  <a:pt x="178429" y="200550"/>
                </a:lnTo>
                <a:lnTo>
                  <a:pt x="149861" y="233773"/>
                </a:lnTo>
                <a:lnTo>
                  <a:pt x="123721" y="268668"/>
                </a:lnTo>
                <a:lnTo>
                  <a:pt x="100029" y="305044"/>
                </a:lnTo>
                <a:lnTo>
                  <a:pt x="78803" y="342711"/>
                </a:lnTo>
                <a:lnTo>
                  <a:pt x="60061" y="381477"/>
                </a:lnTo>
                <a:lnTo>
                  <a:pt x="43822" y="421152"/>
                </a:lnTo>
                <a:lnTo>
                  <a:pt x="30105" y="461546"/>
                </a:lnTo>
                <a:lnTo>
                  <a:pt x="18929" y="502466"/>
                </a:lnTo>
                <a:lnTo>
                  <a:pt x="10311" y="543724"/>
                </a:lnTo>
                <a:lnTo>
                  <a:pt x="4272" y="585127"/>
                </a:lnTo>
                <a:lnTo>
                  <a:pt x="828" y="626485"/>
                </a:lnTo>
                <a:lnTo>
                  <a:pt x="0" y="667608"/>
                </a:lnTo>
                <a:lnTo>
                  <a:pt x="1805" y="708304"/>
                </a:lnTo>
                <a:lnTo>
                  <a:pt x="6262" y="748383"/>
                </a:lnTo>
                <a:lnTo>
                  <a:pt x="13390" y="787654"/>
                </a:lnTo>
                <a:lnTo>
                  <a:pt x="26053" y="836353"/>
                </a:lnTo>
                <a:lnTo>
                  <a:pt x="40080" y="884392"/>
                </a:lnTo>
                <a:lnTo>
                  <a:pt x="55440" y="931799"/>
                </a:lnTo>
                <a:lnTo>
                  <a:pt x="72102" y="978599"/>
                </a:lnTo>
                <a:lnTo>
                  <a:pt x="90036" y="1024821"/>
                </a:lnTo>
                <a:lnTo>
                  <a:pt x="109210" y="1070490"/>
                </a:lnTo>
                <a:lnTo>
                  <a:pt x="129592" y="1115635"/>
                </a:lnTo>
                <a:lnTo>
                  <a:pt x="151152" y="1160281"/>
                </a:lnTo>
                <a:lnTo>
                  <a:pt x="173859" y="1204456"/>
                </a:lnTo>
                <a:lnTo>
                  <a:pt x="197681" y="1248186"/>
                </a:lnTo>
                <a:lnTo>
                  <a:pt x="222587" y="1291498"/>
                </a:lnTo>
                <a:lnTo>
                  <a:pt x="248547" y="1334420"/>
                </a:lnTo>
                <a:lnTo>
                  <a:pt x="275528" y="1376978"/>
                </a:lnTo>
                <a:lnTo>
                  <a:pt x="303500" y="1419200"/>
                </a:lnTo>
                <a:lnTo>
                  <a:pt x="332432" y="1461111"/>
                </a:lnTo>
                <a:lnTo>
                  <a:pt x="362292" y="1502739"/>
                </a:lnTo>
                <a:lnTo>
                  <a:pt x="393050" y="1544111"/>
                </a:lnTo>
                <a:lnTo>
                  <a:pt x="424674" y="1585253"/>
                </a:lnTo>
                <a:lnTo>
                  <a:pt x="457133" y="1626193"/>
                </a:lnTo>
                <a:lnTo>
                  <a:pt x="490396" y="1666958"/>
                </a:lnTo>
                <a:lnTo>
                  <a:pt x="524432" y="1707574"/>
                </a:lnTo>
                <a:lnTo>
                  <a:pt x="559209" y="1748068"/>
                </a:lnTo>
                <a:lnTo>
                  <a:pt x="594697" y="1788468"/>
                </a:lnTo>
                <a:lnTo>
                  <a:pt x="630864" y="1828800"/>
                </a:lnTo>
                <a:lnTo>
                  <a:pt x="658543" y="1801415"/>
                </a:lnTo>
                <a:lnTo>
                  <a:pt x="687038" y="1771861"/>
                </a:lnTo>
                <a:lnTo>
                  <a:pt x="716216" y="1740258"/>
                </a:lnTo>
                <a:lnTo>
                  <a:pt x="745943" y="1706729"/>
                </a:lnTo>
                <a:lnTo>
                  <a:pt x="776085" y="1671394"/>
                </a:lnTo>
                <a:lnTo>
                  <a:pt x="806510" y="1634375"/>
                </a:lnTo>
                <a:lnTo>
                  <a:pt x="837084" y="1595791"/>
                </a:lnTo>
                <a:lnTo>
                  <a:pt x="867675" y="1555766"/>
                </a:lnTo>
                <a:lnTo>
                  <a:pt x="898147" y="1514420"/>
                </a:lnTo>
                <a:lnTo>
                  <a:pt x="928369" y="1471873"/>
                </a:lnTo>
                <a:lnTo>
                  <a:pt x="958207" y="1428248"/>
                </a:lnTo>
                <a:lnTo>
                  <a:pt x="987528" y="1383665"/>
                </a:lnTo>
                <a:lnTo>
                  <a:pt x="1016198" y="1338246"/>
                </a:lnTo>
                <a:lnTo>
                  <a:pt x="1044084" y="1292112"/>
                </a:lnTo>
                <a:lnTo>
                  <a:pt x="1071053" y="1245383"/>
                </a:lnTo>
                <a:lnTo>
                  <a:pt x="1096971" y="1198182"/>
                </a:lnTo>
                <a:lnTo>
                  <a:pt x="1121705" y="1150629"/>
                </a:lnTo>
                <a:lnTo>
                  <a:pt x="1145122" y="1102846"/>
                </a:lnTo>
                <a:lnTo>
                  <a:pt x="1167089" y="1054953"/>
                </a:lnTo>
                <a:lnTo>
                  <a:pt x="1187471" y="1007072"/>
                </a:lnTo>
                <a:lnTo>
                  <a:pt x="1206136" y="959324"/>
                </a:lnTo>
                <a:lnTo>
                  <a:pt x="1222951" y="911830"/>
                </a:lnTo>
                <a:lnTo>
                  <a:pt x="1237782" y="864712"/>
                </a:lnTo>
                <a:lnTo>
                  <a:pt x="1250496" y="818090"/>
                </a:lnTo>
                <a:lnTo>
                  <a:pt x="1260960" y="772086"/>
                </a:lnTo>
                <a:lnTo>
                  <a:pt x="1269039" y="726821"/>
                </a:lnTo>
                <a:lnTo>
                  <a:pt x="1273081" y="685687"/>
                </a:lnTo>
                <a:lnTo>
                  <a:pt x="1273926" y="643989"/>
                </a:lnTo>
                <a:lnTo>
                  <a:pt x="1271654" y="601932"/>
                </a:lnTo>
                <a:lnTo>
                  <a:pt x="1266348" y="559723"/>
                </a:lnTo>
                <a:lnTo>
                  <a:pt x="1258087" y="517565"/>
                </a:lnTo>
                <a:lnTo>
                  <a:pt x="1246953" y="475666"/>
                </a:lnTo>
                <a:lnTo>
                  <a:pt x="1233027" y="434231"/>
                </a:lnTo>
                <a:lnTo>
                  <a:pt x="1216391" y="393464"/>
                </a:lnTo>
                <a:lnTo>
                  <a:pt x="1197124" y="353573"/>
                </a:lnTo>
                <a:lnTo>
                  <a:pt x="1175308" y="314762"/>
                </a:lnTo>
                <a:lnTo>
                  <a:pt x="1151025" y="277237"/>
                </a:lnTo>
                <a:lnTo>
                  <a:pt x="1124354" y="241204"/>
                </a:lnTo>
                <a:lnTo>
                  <a:pt x="1095378" y="206868"/>
                </a:lnTo>
                <a:lnTo>
                  <a:pt x="1064177" y="174436"/>
                </a:lnTo>
                <a:lnTo>
                  <a:pt x="1030832" y="144111"/>
                </a:lnTo>
                <a:lnTo>
                  <a:pt x="995425" y="116101"/>
                </a:lnTo>
                <a:lnTo>
                  <a:pt x="958035" y="90610"/>
                </a:lnTo>
                <a:lnTo>
                  <a:pt x="918745" y="67845"/>
                </a:lnTo>
                <a:lnTo>
                  <a:pt x="877636" y="48011"/>
                </a:lnTo>
                <a:lnTo>
                  <a:pt x="834787" y="31313"/>
                </a:lnTo>
                <a:lnTo>
                  <a:pt x="790281" y="17958"/>
                </a:lnTo>
                <a:lnTo>
                  <a:pt x="744199" y="8150"/>
                </a:lnTo>
                <a:lnTo>
                  <a:pt x="696621" y="2095"/>
                </a:lnTo>
                <a:lnTo>
                  <a:pt x="647628" y="0"/>
                </a:lnTo>
                <a:close/>
              </a:path>
            </a:pathLst>
          </a:custGeom>
          <a:solidFill>
            <a:srgbClr val="B7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93693" y="2378965"/>
            <a:ext cx="972185" cy="1289685"/>
          </a:xfrm>
          <a:custGeom>
            <a:avLst/>
            <a:gdLst/>
            <a:ahLst/>
            <a:cxnLst/>
            <a:rect l="l" t="t" r="r" b="b"/>
            <a:pathLst>
              <a:path w="972185" h="1289685">
                <a:moveTo>
                  <a:pt x="961644" y="0"/>
                </a:moveTo>
                <a:lnTo>
                  <a:pt x="950772" y="40920"/>
                </a:lnTo>
                <a:lnTo>
                  <a:pt x="937250" y="82075"/>
                </a:lnTo>
                <a:lnTo>
                  <a:pt x="921183" y="123355"/>
                </a:lnTo>
                <a:lnTo>
                  <a:pt x="902676" y="164650"/>
                </a:lnTo>
                <a:lnTo>
                  <a:pt x="881835" y="205850"/>
                </a:lnTo>
                <a:lnTo>
                  <a:pt x="858764" y="246846"/>
                </a:lnTo>
                <a:lnTo>
                  <a:pt x="833568" y="287528"/>
                </a:lnTo>
                <a:lnTo>
                  <a:pt x="806353" y="327785"/>
                </a:lnTo>
                <a:lnTo>
                  <a:pt x="777224" y="367510"/>
                </a:lnTo>
                <a:lnTo>
                  <a:pt x="746287" y="406591"/>
                </a:lnTo>
                <a:lnTo>
                  <a:pt x="713646" y="444920"/>
                </a:lnTo>
                <a:lnTo>
                  <a:pt x="679406" y="482385"/>
                </a:lnTo>
                <a:lnTo>
                  <a:pt x="643673" y="518879"/>
                </a:lnTo>
                <a:lnTo>
                  <a:pt x="606552" y="554291"/>
                </a:lnTo>
                <a:lnTo>
                  <a:pt x="568147" y="588511"/>
                </a:lnTo>
                <a:lnTo>
                  <a:pt x="528565" y="621430"/>
                </a:lnTo>
                <a:lnTo>
                  <a:pt x="487911" y="652938"/>
                </a:lnTo>
                <a:lnTo>
                  <a:pt x="446289" y="682925"/>
                </a:lnTo>
                <a:lnTo>
                  <a:pt x="403805" y="711282"/>
                </a:lnTo>
                <a:lnTo>
                  <a:pt x="360563" y="737899"/>
                </a:lnTo>
                <a:lnTo>
                  <a:pt x="316670" y="762666"/>
                </a:lnTo>
                <a:lnTo>
                  <a:pt x="272230" y="785474"/>
                </a:lnTo>
                <a:lnTo>
                  <a:pt x="227349" y="806213"/>
                </a:lnTo>
                <a:lnTo>
                  <a:pt x="182131" y="824772"/>
                </a:lnTo>
                <a:lnTo>
                  <a:pt x="136682" y="841044"/>
                </a:lnTo>
                <a:lnTo>
                  <a:pt x="91107" y="854917"/>
                </a:lnTo>
                <a:lnTo>
                  <a:pt x="45511" y="866282"/>
                </a:lnTo>
                <a:lnTo>
                  <a:pt x="0" y="875030"/>
                </a:lnTo>
                <a:lnTo>
                  <a:pt x="17376" y="897975"/>
                </a:lnTo>
                <a:lnTo>
                  <a:pt x="32127" y="918987"/>
                </a:lnTo>
                <a:lnTo>
                  <a:pt x="60585" y="961715"/>
                </a:lnTo>
                <a:lnTo>
                  <a:pt x="77709" y="986681"/>
                </a:lnTo>
                <a:lnTo>
                  <a:pt x="126281" y="1051944"/>
                </a:lnTo>
                <a:lnTo>
                  <a:pt x="161146" y="1095492"/>
                </a:lnTo>
                <a:lnTo>
                  <a:pt x="205340" y="1148484"/>
                </a:lnTo>
                <a:lnTo>
                  <a:pt x="260572" y="1212546"/>
                </a:lnTo>
                <a:lnTo>
                  <a:pt x="328549" y="1289304"/>
                </a:lnTo>
                <a:lnTo>
                  <a:pt x="352170" y="1265959"/>
                </a:lnTo>
                <a:lnTo>
                  <a:pt x="403410" y="1211695"/>
                </a:lnTo>
                <a:lnTo>
                  <a:pt x="430698" y="1181057"/>
                </a:lnTo>
                <a:lnTo>
                  <a:pt x="458876" y="1148267"/>
                </a:lnTo>
                <a:lnTo>
                  <a:pt x="487780" y="1113466"/>
                </a:lnTo>
                <a:lnTo>
                  <a:pt x="517243" y="1076795"/>
                </a:lnTo>
                <a:lnTo>
                  <a:pt x="547101" y="1038393"/>
                </a:lnTo>
                <a:lnTo>
                  <a:pt x="577187" y="998401"/>
                </a:lnTo>
                <a:lnTo>
                  <a:pt x="607335" y="956959"/>
                </a:lnTo>
                <a:lnTo>
                  <a:pt x="637381" y="914208"/>
                </a:lnTo>
                <a:lnTo>
                  <a:pt x="667158" y="870286"/>
                </a:lnTo>
                <a:lnTo>
                  <a:pt x="696501" y="825335"/>
                </a:lnTo>
                <a:lnTo>
                  <a:pt x="725245" y="779495"/>
                </a:lnTo>
                <a:lnTo>
                  <a:pt x="753223" y="732906"/>
                </a:lnTo>
                <a:lnTo>
                  <a:pt x="780270" y="685707"/>
                </a:lnTo>
                <a:lnTo>
                  <a:pt x="806221" y="638041"/>
                </a:lnTo>
                <a:lnTo>
                  <a:pt x="830909" y="590045"/>
                </a:lnTo>
                <a:lnTo>
                  <a:pt x="854170" y="541861"/>
                </a:lnTo>
                <a:lnTo>
                  <a:pt x="875837" y="493630"/>
                </a:lnTo>
                <a:lnTo>
                  <a:pt x="895745" y="445490"/>
                </a:lnTo>
                <a:lnTo>
                  <a:pt x="913729" y="397582"/>
                </a:lnTo>
                <a:lnTo>
                  <a:pt x="929622" y="350047"/>
                </a:lnTo>
                <a:lnTo>
                  <a:pt x="943259" y="303025"/>
                </a:lnTo>
                <a:lnTo>
                  <a:pt x="954475" y="256656"/>
                </a:lnTo>
                <a:lnTo>
                  <a:pt x="963104" y="211079"/>
                </a:lnTo>
                <a:lnTo>
                  <a:pt x="968980" y="166436"/>
                </a:lnTo>
                <a:lnTo>
                  <a:pt x="971904" y="123355"/>
                </a:lnTo>
                <a:lnTo>
                  <a:pt x="971811" y="80510"/>
                </a:lnTo>
                <a:lnTo>
                  <a:pt x="968435" y="39508"/>
                </a:lnTo>
                <a:lnTo>
                  <a:pt x="961644" y="0"/>
                </a:lnTo>
                <a:close/>
              </a:path>
            </a:pathLst>
          </a:custGeom>
          <a:solidFill>
            <a:srgbClr val="E2AEAE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2439" y="1965961"/>
            <a:ext cx="891540" cy="890269"/>
          </a:xfrm>
          <a:custGeom>
            <a:avLst/>
            <a:gdLst/>
            <a:ahLst/>
            <a:cxnLst/>
            <a:rect l="l" t="t" r="r" b="b"/>
            <a:pathLst>
              <a:path w="891539" h="890269">
                <a:moveTo>
                  <a:pt x="445770" y="0"/>
                </a:moveTo>
                <a:lnTo>
                  <a:pt x="397187" y="2611"/>
                </a:lnTo>
                <a:lnTo>
                  <a:pt x="350123" y="10265"/>
                </a:lnTo>
                <a:lnTo>
                  <a:pt x="304848" y="22689"/>
                </a:lnTo>
                <a:lnTo>
                  <a:pt x="261635" y="39612"/>
                </a:lnTo>
                <a:lnTo>
                  <a:pt x="220754" y="60762"/>
                </a:lnTo>
                <a:lnTo>
                  <a:pt x="182477" y="85868"/>
                </a:lnTo>
                <a:lnTo>
                  <a:pt x="147077" y="114658"/>
                </a:lnTo>
                <a:lnTo>
                  <a:pt x="114824" y="146860"/>
                </a:lnTo>
                <a:lnTo>
                  <a:pt x="85990" y="182203"/>
                </a:lnTo>
                <a:lnTo>
                  <a:pt x="60847" y="220415"/>
                </a:lnTo>
                <a:lnTo>
                  <a:pt x="39666" y="261225"/>
                </a:lnTo>
                <a:lnTo>
                  <a:pt x="22719" y="304361"/>
                </a:lnTo>
                <a:lnTo>
                  <a:pt x="10278" y="349551"/>
                </a:lnTo>
                <a:lnTo>
                  <a:pt x="2614" y="396524"/>
                </a:lnTo>
                <a:lnTo>
                  <a:pt x="0" y="445007"/>
                </a:lnTo>
                <a:lnTo>
                  <a:pt x="2614" y="493491"/>
                </a:lnTo>
                <a:lnTo>
                  <a:pt x="10278" y="540464"/>
                </a:lnTo>
                <a:lnTo>
                  <a:pt x="22719" y="585654"/>
                </a:lnTo>
                <a:lnTo>
                  <a:pt x="39666" y="628790"/>
                </a:lnTo>
                <a:lnTo>
                  <a:pt x="60847" y="669600"/>
                </a:lnTo>
                <a:lnTo>
                  <a:pt x="85990" y="707812"/>
                </a:lnTo>
                <a:lnTo>
                  <a:pt x="114824" y="743155"/>
                </a:lnTo>
                <a:lnTo>
                  <a:pt x="147077" y="775357"/>
                </a:lnTo>
                <a:lnTo>
                  <a:pt x="182477" y="804147"/>
                </a:lnTo>
                <a:lnTo>
                  <a:pt x="220754" y="829253"/>
                </a:lnTo>
                <a:lnTo>
                  <a:pt x="261635" y="850403"/>
                </a:lnTo>
                <a:lnTo>
                  <a:pt x="304848" y="867326"/>
                </a:lnTo>
                <a:lnTo>
                  <a:pt x="350123" y="879750"/>
                </a:lnTo>
                <a:lnTo>
                  <a:pt x="397187" y="887404"/>
                </a:lnTo>
                <a:lnTo>
                  <a:pt x="445770" y="890015"/>
                </a:lnTo>
                <a:lnTo>
                  <a:pt x="494352" y="887404"/>
                </a:lnTo>
                <a:lnTo>
                  <a:pt x="541416" y="879750"/>
                </a:lnTo>
                <a:lnTo>
                  <a:pt x="586691" y="867326"/>
                </a:lnTo>
                <a:lnTo>
                  <a:pt x="629904" y="850403"/>
                </a:lnTo>
                <a:lnTo>
                  <a:pt x="670785" y="829253"/>
                </a:lnTo>
                <a:lnTo>
                  <a:pt x="709062" y="804147"/>
                </a:lnTo>
                <a:lnTo>
                  <a:pt x="744462" y="775357"/>
                </a:lnTo>
                <a:lnTo>
                  <a:pt x="776715" y="743155"/>
                </a:lnTo>
                <a:lnTo>
                  <a:pt x="805549" y="707812"/>
                </a:lnTo>
                <a:lnTo>
                  <a:pt x="830692" y="669600"/>
                </a:lnTo>
                <a:lnTo>
                  <a:pt x="851873" y="628790"/>
                </a:lnTo>
                <a:lnTo>
                  <a:pt x="868820" y="585654"/>
                </a:lnTo>
                <a:lnTo>
                  <a:pt x="881261" y="540464"/>
                </a:lnTo>
                <a:lnTo>
                  <a:pt x="888925" y="493491"/>
                </a:lnTo>
                <a:lnTo>
                  <a:pt x="891539" y="445007"/>
                </a:lnTo>
                <a:lnTo>
                  <a:pt x="888925" y="396524"/>
                </a:lnTo>
                <a:lnTo>
                  <a:pt x="881261" y="349551"/>
                </a:lnTo>
                <a:lnTo>
                  <a:pt x="868820" y="304361"/>
                </a:lnTo>
                <a:lnTo>
                  <a:pt x="851873" y="261225"/>
                </a:lnTo>
                <a:lnTo>
                  <a:pt x="830692" y="220415"/>
                </a:lnTo>
                <a:lnTo>
                  <a:pt x="805549" y="182203"/>
                </a:lnTo>
                <a:lnTo>
                  <a:pt x="776715" y="146860"/>
                </a:lnTo>
                <a:lnTo>
                  <a:pt x="744462" y="114658"/>
                </a:lnTo>
                <a:lnTo>
                  <a:pt x="709062" y="85868"/>
                </a:lnTo>
                <a:lnTo>
                  <a:pt x="670785" y="60762"/>
                </a:lnTo>
                <a:lnTo>
                  <a:pt x="629904" y="39612"/>
                </a:lnTo>
                <a:lnTo>
                  <a:pt x="586691" y="22689"/>
                </a:lnTo>
                <a:lnTo>
                  <a:pt x="541416" y="10265"/>
                </a:lnTo>
                <a:lnTo>
                  <a:pt x="494352" y="2611"/>
                </a:lnTo>
                <a:lnTo>
                  <a:pt x="445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26992" y="1889760"/>
            <a:ext cx="1188720" cy="1188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83964" y="2342388"/>
            <a:ext cx="466344" cy="729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8849" y="2537461"/>
            <a:ext cx="394715" cy="396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67349" y="2296667"/>
            <a:ext cx="1275715" cy="1828800"/>
          </a:xfrm>
          <a:custGeom>
            <a:avLst/>
            <a:gdLst/>
            <a:ahLst/>
            <a:cxnLst/>
            <a:rect l="l" t="t" r="r" b="b"/>
            <a:pathLst>
              <a:path w="1275714" h="1828800">
                <a:moveTo>
                  <a:pt x="648385" y="0"/>
                </a:moveTo>
                <a:lnTo>
                  <a:pt x="594262" y="2241"/>
                </a:lnTo>
                <a:lnTo>
                  <a:pt x="542367" y="8253"/>
                </a:lnTo>
                <a:lnTo>
                  <a:pt x="492719" y="17845"/>
                </a:lnTo>
                <a:lnTo>
                  <a:pt x="445335" y="30825"/>
                </a:lnTo>
                <a:lnTo>
                  <a:pt x="400235" y="47004"/>
                </a:lnTo>
                <a:lnTo>
                  <a:pt x="357437" y="66189"/>
                </a:lnTo>
                <a:lnTo>
                  <a:pt x="316959" y="88192"/>
                </a:lnTo>
                <a:lnTo>
                  <a:pt x="278821" y="112819"/>
                </a:lnTo>
                <a:lnTo>
                  <a:pt x="243039" y="139882"/>
                </a:lnTo>
                <a:lnTo>
                  <a:pt x="209634" y="169189"/>
                </a:lnTo>
                <a:lnTo>
                  <a:pt x="178623" y="200550"/>
                </a:lnTo>
                <a:lnTo>
                  <a:pt x="150025" y="233773"/>
                </a:lnTo>
                <a:lnTo>
                  <a:pt x="123859" y="268668"/>
                </a:lnTo>
                <a:lnTo>
                  <a:pt x="100142" y="305044"/>
                </a:lnTo>
                <a:lnTo>
                  <a:pt x="78894" y="342711"/>
                </a:lnTo>
                <a:lnTo>
                  <a:pt x="60134" y="381477"/>
                </a:lnTo>
                <a:lnTo>
                  <a:pt x="43878" y="421152"/>
                </a:lnTo>
                <a:lnTo>
                  <a:pt x="30147" y="461546"/>
                </a:lnTo>
                <a:lnTo>
                  <a:pt x="18958" y="502466"/>
                </a:lnTo>
                <a:lnTo>
                  <a:pt x="10331" y="543724"/>
                </a:lnTo>
                <a:lnTo>
                  <a:pt x="4283" y="585127"/>
                </a:lnTo>
                <a:lnTo>
                  <a:pt x="833" y="626485"/>
                </a:lnTo>
                <a:lnTo>
                  <a:pt x="0" y="667608"/>
                </a:lnTo>
                <a:lnTo>
                  <a:pt x="1801" y="708304"/>
                </a:lnTo>
                <a:lnTo>
                  <a:pt x="6257" y="748383"/>
                </a:lnTo>
                <a:lnTo>
                  <a:pt x="13385" y="787654"/>
                </a:lnTo>
                <a:lnTo>
                  <a:pt x="26063" y="836353"/>
                </a:lnTo>
                <a:lnTo>
                  <a:pt x="40108" y="884392"/>
                </a:lnTo>
                <a:lnTo>
                  <a:pt x="55488" y="931799"/>
                </a:lnTo>
                <a:lnTo>
                  <a:pt x="72171" y="978599"/>
                </a:lnTo>
                <a:lnTo>
                  <a:pt x="90126" y="1024821"/>
                </a:lnTo>
                <a:lnTo>
                  <a:pt x="109323" y="1070490"/>
                </a:lnTo>
                <a:lnTo>
                  <a:pt x="129730" y="1115635"/>
                </a:lnTo>
                <a:lnTo>
                  <a:pt x="151316" y="1160281"/>
                </a:lnTo>
                <a:lnTo>
                  <a:pt x="174050" y="1204456"/>
                </a:lnTo>
                <a:lnTo>
                  <a:pt x="197900" y="1248186"/>
                </a:lnTo>
                <a:lnTo>
                  <a:pt x="222836" y="1291498"/>
                </a:lnTo>
                <a:lnTo>
                  <a:pt x="248827" y="1334420"/>
                </a:lnTo>
                <a:lnTo>
                  <a:pt x="275840" y="1376978"/>
                </a:lnTo>
                <a:lnTo>
                  <a:pt x="303846" y="1419200"/>
                </a:lnTo>
                <a:lnTo>
                  <a:pt x="332813" y="1461111"/>
                </a:lnTo>
                <a:lnTo>
                  <a:pt x="362710" y="1502739"/>
                </a:lnTo>
                <a:lnTo>
                  <a:pt x="393505" y="1544111"/>
                </a:lnTo>
                <a:lnTo>
                  <a:pt x="425168" y="1585253"/>
                </a:lnTo>
                <a:lnTo>
                  <a:pt x="457668" y="1626193"/>
                </a:lnTo>
                <a:lnTo>
                  <a:pt x="490972" y="1666958"/>
                </a:lnTo>
                <a:lnTo>
                  <a:pt x="525051" y="1707574"/>
                </a:lnTo>
                <a:lnTo>
                  <a:pt x="559873" y="1748068"/>
                </a:lnTo>
                <a:lnTo>
                  <a:pt x="595406" y="1788468"/>
                </a:lnTo>
                <a:lnTo>
                  <a:pt x="631621" y="1828800"/>
                </a:lnTo>
                <a:lnTo>
                  <a:pt x="659330" y="1801415"/>
                </a:lnTo>
                <a:lnTo>
                  <a:pt x="687855" y="1771861"/>
                </a:lnTo>
                <a:lnTo>
                  <a:pt x="717065" y="1740258"/>
                </a:lnTo>
                <a:lnTo>
                  <a:pt x="746824" y="1706729"/>
                </a:lnTo>
                <a:lnTo>
                  <a:pt x="776999" y="1671394"/>
                </a:lnTo>
                <a:lnTo>
                  <a:pt x="807458" y="1634375"/>
                </a:lnTo>
                <a:lnTo>
                  <a:pt x="838066" y="1595791"/>
                </a:lnTo>
                <a:lnTo>
                  <a:pt x="868690" y="1555766"/>
                </a:lnTo>
                <a:lnTo>
                  <a:pt x="899197" y="1514420"/>
                </a:lnTo>
                <a:lnTo>
                  <a:pt x="929453" y="1471873"/>
                </a:lnTo>
                <a:lnTo>
                  <a:pt x="959325" y="1428248"/>
                </a:lnTo>
                <a:lnTo>
                  <a:pt x="988680" y="1383665"/>
                </a:lnTo>
                <a:lnTo>
                  <a:pt x="1017383" y="1338246"/>
                </a:lnTo>
                <a:lnTo>
                  <a:pt x="1045302" y="1292112"/>
                </a:lnTo>
                <a:lnTo>
                  <a:pt x="1072302" y="1245383"/>
                </a:lnTo>
                <a:lnTo>
                  <a:pt x="1098252" y="1198182"/>
                </a:lnTo>
                <a:lnTo>
                  <a:pt x="1123016" y="1150629"/>
                </a:lnTo>
                <a:lnTo>
                  <a:pt x="1146462" y="1102846"/>
                </a:lnTo>
                <a:lnTo>
                  <a:pt x="1168456" y="1054953"/>
                </a:lnTo>
                <a:lnTo>
                  <a:pt x="1188866" y="1007072"/>
                </a:lnTo>
                <a:lnTo>
                  <a:pt x="1207556" y="959324"/>
                </a:lnTo>
                <a:lnTo>
                  <a:pt x="1224394" y="911830"/>
                </a:lnTo>
                <a:lnTo>
                  <a:pt x="1239247" y="864712"/>
                </a:lnTo>
                <a:lnTo>
                  <a:pt x="1251981" y="818090"/>
                </a:lnTo>
                <a:lnTo>
                  <a:pt x="1262462" y="772086"/>
                </a:lnTo>
                <a:lnTo>
                  <a:pt x="1270558" y="726821"/>
                </a:lnTo>
                <a:lnTo>
                  <a:pt x="1274598" y="685687"/>
                </a:lnTo>
                <a:lnTo>
                  <a:pt x="1275439" y="643989"/>
                </a:lnTo>
                <a:lnTo>
                  <a:pt x="1273161" y="601932"/>
                </a:lnTo>
                <a:lnTo>
                  <a:pt x="1267845" y="559723"/>
                </a:lnTo>
                <a:lnTo>
                  <a:pt x="1259572" y="517565"/>
                </a:lnTo>
                <a:lnTo>
                  <a:pt x="1248424" y="475666"/>
                </a:lnTo>
                <a:lnTo>
                  <a:pt x="1234481" y="434231"/>
                </a:lnTo>
                <a:lnTo>
                  <a:pt x="1217824" y="393464"/>
                </a:lnTo>
                <a:lnTo>
                  <a:pt x="1198535" y="353573"/>
                </a:lnTo>
                <a:lnTo>
                  <a:pt x="1176694" y="314762"/>
                </a:lnTo>
                <a:lnTo>
                  <a:pt x="1152383" y="277237"/>
                </a:lnTo>
                <a:lnTo>
                  <a:pt x="1125682" y="241204"/>
                </a:lnTo>
                <a:lnTo>
                  <a:pt x="1096673" y="206868"/>
                </a:lnTo>
                <a:lnTo>
                  <a:pt x="1065436" y="174436"/>
                </a:lnTo>
                <a:lnTo>
                  <a:pt x="1032053" y="144111"/>
                </a:lnTo>
                <a:lnTo>
                  <a:pt x="996604" y="116101"/>
                </a:lnTo>
                <a:lnTo>
                  <a:pt x="959171" y="90610"/>
                </a:lnTo>
                <a:lnTo>
                  <a:pt x="919835" y="67845"/>
                </a:lnTo>
                <a:lnTo>
                  <a:pt x="878677" y="48011"/>
                </a:lnTo>
                <a:lnTo>
                  <a:pt x="835777" y="31313"/>
                </a:lnTo>
                <a:lnTo>
                  <a:pt x="791216" y="17958"/>
                </a:lnTo>
                <a:lnTo>
                  <a:pt x="745077" y="8150"/>
                </a:lnTo>
                <a:lnTo>
                  <a:pt x="697439" y="2095"/>
                </a:lnTo>
                <a:lnTo>
                  <a:pt x="648385" y="0"/>
                </a:lnTo>
                <a:close/>
              </a:path>
            </a:pathLst>
          </a:custGeom>
          <a:solidFill>
            <a:srgbClr val="B7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0548" y="2836165"/>
            <a:ext cx="972185" cy="1289685"/>
          </a:xfrm>
          <a:custGeom>
            <a:avLst/>
            <a:gdLst/>
            <a:ahLst/>
            <a:cxnLst/>
            <a:rect l="l" t="t" r="r" b="b"/>
            <a:pathLst>
              <a:path w="972185" h="1289685">
                <a:moveTo>
                  <a:pt x="961643" y="0"/>
                </a:moveTo>
                <a:lnTo>
                  <a:pt x="950772" y="40920"/>
                </a:lnTo>
                <a:lnTo>
                  <a:pt x="937250" y="82075"/>
                </a:lnTo>
                <a:lnTo>
                  <a:pt x="921183" y="123355"/>
                </a:lnTo>
                <a:lnTo>
                  <a:pt x="902676" y="164650"/>
                </a:lnTo>
                <a:lnTo>
                  <a:pt x="881835" y="205850"/>
                </a:lnTo>
                <a:lnTo>
                  <a:pt x="858764" y="246846"/>
                </a:lnTo>
                <a:lnTo>
                  <a:pt x="833568" y="287527"/>
                </a:lnTo>
                <a:lnTo>
                  <a:pt x="806353" y="327785"/>
                </a:lnTo>
                <a:lnTo>
                  <a:pt x="777224" y="367510"/>
                </a:lnTo>
                <a:lnTo>
                  <a:pt x="746287" y="406591"/>
                </a:lnTo>
                <a:lnTo>
                  <a:pt x="713646" y="444920"/>
                </a:lnTo>
                <a:lnTo>
                  <a:pt x="679406" y="482385"/>
                </a:lnTo>
                <a:lnTo>
                  <a:pt x="643673" y="518879"/>
                </a:lnTo>
                <a:lnTo>
                  <a:pt x="606551" y="554291"/>
                </a:lnTo>
                <a:lnTo>
                  <a:pt x="568147" y="588511"/>
                </a:lnTo>
                <a:lnTo>
                  <a:pt x="528565" y="621430"/>
                </a:lnTo>
                <a:lnTo>
                  <a:pt x="487911" y="652938"/>
                </a:lnTo>
                <a:lnTo>
                  <a:pt x="446289" y="682925"/>
                </a:lnTo>
                <a:lnTo>
                  <a:pt x="403805" y="711282"/>
                </a:lnTo>
                <a:lnTo>
                  <a:pt x="360563" y="737899"/>
                </a:lnTo>
                <a:lnTo>
                  <a:pt x="316670" y="762666"/>
                </a:lnTo>
                <a:lnTo>
                  <a:pt x="272230" y="785474"/>
                </a:lnTo>
                <a:lnTo>
                  <a:pt x="227349" y="806213"/>
                </a:lnTo>
                <a:lnTo>
                  <a:pt x="182131" y="824772"/>
                </a:lnTo>
                <a:lnTo>
                  <a:pt x="136682" y="841044"/>
                </a:lnTo>
                <a:lnTo>
                  <a:pt x="91107" y="854917"/>
                </a:lnTo>
                <a:lnTo>
                  <a:pt x="45511" y="866282"/>
                </a:lnTo>
                <a:lnTo>
                  <a:pt x="0" y="875030"/>
                </a:lnTo>
                <a:lnTo>
                  <a:pt x="17376" y="897975"/>
                </a:lnTo>
                <a:lnTo>
                  <a:pt x="32127" y="918987"/>
                </a:lnTo>
                <a:lnTo>
                  <a:pt x="60585" y="961715"/>
                </a:lnTo>
                <a:lnTo>
                  <a:pt x="77709" y="986681"/>
                </a:lnTo>
                <a:lnTo>
                  <a:pt x="126281" y="1051944"/>
                </a:lnTo>
                <a:lnTo>
                  <a:pt x="161146" y="1095492"/>
                </a:lnTo>
                <a:lnTo>
                  <a:pt x="205340" y="1148484"/>
                </a:lnTo>
                <a:lnTo>
                  <a:pt x="260572" y="1212546"/>
                </a:lnTo>
                <a:lnTo>
                  <a:pt x="328549" y="1289304"/>
                </a:lnTo>
                <a:lnTo>
                  <a:pt x="352170" y="1265959"/>
                </a:lnTo>
                <a:lnTo>
                  <a:pt x="403410" y="1211695"/>
                </a:lnTo>
                <a:lnTo>
                  <a:pt x="430698" y="1181057"/>
                </a:lnTo>
                <a:lnTo>
                  <a:pt x="458876" y="1148267"/>
                </a:lnTo>
                <a:lnTo>
                  <a:pt x="487780" y="1113466"/>
                </a:lnTo>
                <a:lnTo>
                  <a:pt x="517243" y="1076795"/>
                </a:lnTo>
                <a:lnTo>
                  <a:pt x="547101" y="1038393"/>
                </a:lnTo>
                <a:lnTo>
                  <a:pt x="577187" y="998401"/>
                </a:lnTo>
                <a:lnTo>
                  <a:pt x="607335" y="956959"/>
                </a:lnTo>
                <a:lnTo>
                  <a:pt x="637381" y="914208"/>
                </a:lnTo>
                <a:lnTo>
                  <a:pt x="667158" y="870286"/>
                </a:lnTo>
                <a:lnTo>
                  <a:pt x="696501" y="825335"/>
                </a:lnTo>
                <a:lnTo>
                  <a:pt x="725245" y="779495"/>
                </a:lnTo>
                <a:lnTo>
                  <a:pt x="753223" y="732906"/>
                </a:lnTo>
                <a:lnTo>
                  <a:pt x="780270" y="685707"/>
                </a:lnTo>
                <a:lnTo>
                  <a:pt x="806221" y="638041"/>
                </a:lnTo>
                <a:lnTo>
                  <a:pt x="830909" y="590045"/>
                </a:lnTo>
                <a:lnTo>
                  <a:pt x="854170" y="541861"/>
                </a:lnTo>
                <a:lnTo>
                  <a:pt x="875837" y="493630"/>
                </a:lnTo>
                <a:lnTo>
                  <a:pt x="895745" y="445490"/>
                </a:lnTo>
                <a:lnTo>
                  <a:pt x="913729" y="397582"/>
                </a:lnTo>
                <a:lnTo>
                  <a:pt x="929622" y="350047"/>
                </a:lnTo>
                <a:lnTo>
                  <a:pt x="943259" y="303025"/>
                </a:lnTo>
                <a:lnTo>
                  <a:pt x="954475" y="256656"/>
                </a:lnTo>
                <a:lnTo>
                  <a:pt x="963104" y="211079"/>
                </a:lnTo>
                <a:lnTo>
                  <a:pt x="968980" y="166436"/>
                </a:lnTo>
                <a:lnTo>
                  <a:pt x="971904" y="123355"/>
                </a:lnTo>
                <a:lnTo>
                  <a:pt x="971811" y="80510"/>
                </a:lnTo>
                <a:lnTo>
                  <a:pt x="968435" y="39508"/>
                </a:lnTo>
                <a:lnTo>
                  <a:pt x="961643" y="0"/>
                </a:lnTo>
                <a:close/>
              </a:path>
            </a:pathLst>
          </a:custGeom>
          <a:solidFill>
            <a:srgbClr val="E2AEAE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7771" y="2423161"/>
            <a:ext cx="891540" cy="890269"/>
          </a:xfrm>
          <a:custGeom>
            <a:avLst/>
            <a:gdLst/>
            <a:ahLst/>
            <a:cxnLst/>
            <a:rect l="l" t="t" r="r" b="b"/>
            <a:pathLst>
              <a:path w="891539" h="890270">
                <a:moveTo>
                  <a:pt x="445769" y="0"/>
                </a:moveTo>
                <a:lnTo>
                  <a:pt x="397187" y="2611"/>
                </a:lnTo>
                <a:lnTo>
                  <a:pt x="350123" y="10265"/>
                </a:lnTo>
                <a:lnTo>
                  <a:pt x="304848" y="22689"/>
                </a:lnTo>
                <a:lnTo>
                  <a:pt x="261635" y="39612"/>
                </a:lnTo>
                <a:lnTo>
                  <a:pt x="220754" y="60762"/>
                </a:lnTo>
                <a:lnTo>
                  <a:pt x="182477" y="85868"/>
                </a:lnTo>
                <a:lnTo>
                  <a:pt x="147077" y="114658"/>
                </a:lnTo>
                <a:lnTo>
                  <a:pt x="114824" y="146860"/>
                </a:lnTo>
                <a:lnTo>
                  <a:pt x="85990" y="182203"/>
                </a:lnTo>
                <a:lnTo>
                  <a:pt x="60847" y="220415"/>
                </a:lnTo>
                <a:lnTo>
                  <a:pt x="39666" y="261225"/>
                </a:lnTo>
                <a:lnTo>
                  <a:pt x="22719" y="304361"/>
                </a:lnTo>
                <a:lnTo>
                  <a:pt x="10278" y="349551"/>
                </a:lnTo>
                <a:lnTo>
                  <a:pt x="2614" y="396524"/>
                </a:lnTo>
                <a:lnTo>
                  <a:pt x="0" y="445007"/>
                </a:lnTo>
                <a:lnTo>
                  <a:pt x="2614" y="493491"/>
                </a:lnTo>
                <a:lnTo>
                  <a:pt x="10278" y="540464"/>
                </a:lnTo>
                <a:lnTo>
                  <a:pt x="22719" y="585654"/>
                </a:lnTo>
                <a:lnTo>
                  <a:pt x="39666" y="628790"/>
                </a:lnTo>
                <a:lnTo>
                  <a:pt x="60847" y="669600"/>
                </a:lnTo>
                <a:lnTo>
                  <a:pt x="85990" y="707812"/>
                </a:lnTo>
                <a:lnTo>
                  <a:pt x="114824" y="743155"/>
                </a:lnTo>
                <a:lnTo>
                  <a:pt x="147077" y="775357"/>
                </a:lnTo>
                <a:lnTo>
                  <a:pt x="182477" y="804147"/>
                </a:lnTo>
                <a:lnTo>
                  <a:pt x="220754" y="829253"/>
                </a:lnTo>
                <a:lnTo>
                  <a:pt x="261635" y="850403"/>
                </a:lnTo>
                <a:lnTo>
                  <a:pt x="304848" y="867326"/>
                </a:lnTo>
                <a:lnTo>
                  <a:pt x="350123" y="879750"/>
                </a:lnTo>
                <a:lnTo>
                  <a:pt x="397187" y="887404"/>
                </a:lnTo>
                <a:lnTo>
                  <a:pt x="445769" y="890015"/>
                </a:lnTo>
                <a:lnTo>
                  <a:pt x="494352" y="887404"/>
                </a:lnTo>
                <a:lnTo>
                  <a:pt x="541416" y="879750"/>
                </a:lnTo>
                <a:lnTo>
                  <a:pt x="586691" y="867326"/>
                </a:lnTo>
                <a:lnTo>
                  <a:pt x="629904" y="850403"/>
                </a:lnTo>
                <a:lnTo>
                  <a:pt x="670785" y="829253"/>
                </a:lnTo>
                <a:lnTo>
                  <a:pt x="709062" y="804147"/>
                </a:lnTo>
                <a:lnTo>
                  <a:pt x="744462" y="775357"/>
                </a:lnTo>
                <a:lnTo>
                  <a:pt x="776715" y="743155"/>
                </a:lnTo>
                <a:lnTo>
                  <a:pt x="805549" y="707812"/>
                </a:lnTo>
                <a:lnTo>
                  <a:pt x="830692" y="669600"/>
                </a:lnTo>
                <a:lnTo>
                  <a:pt x="851873" y="628790"/>
                </a:lnTo>
                <a:lnTo>
                  <a:pt x="868820" y="585654"/>
                </a:lnTo>
                <a:lnTo>
                  <a:pt x="881261" y="540464"/>
                </a:lnTo>
                <a:lnTo>
                  <a:pt x="888925" y="493491"/>
                </a:lnTo>
                <a:lnTo>
                  <a:pt x="891539" y="445007"/>
                </a:lnTo>
                <a:lnTo>
                  <a:pt x="888925" y="396524"/>
                </a:lnTo>
                <a:lnTo>
                  <a:pt x="881261" y="349551"/>
                </a:lnTo>
                <a:lnTo>
                  <a:pt x="868820" y="304361"/>
                </a:lnTo>
                <a:lnTo>
                  <a:pt x="851873" y="261225"/>
                </a:lnTo>
                <a:lnTo>
                  <a:pt x="830692" y="220415"/>
                </a:lnTo>
                <a:lnTo>
                  <a:pt x="805549" y="182203"/>
                </a:lnTo>
                <a:lnTo>
                  <a:pt x="776715" y="146860"/>
                </a:lnTo>
                <a:lnTo>
                  <a:pt x="744462" y="114658"/>
                </a:lnTo>
                <a:lnTo>
                  <a:pt x="709062" y="85868"/>
                </a:lnTo>
                <a:lnTo>
                  <a:pt x="670785" y="60762"/>
                </a:lnTo>
                <a:lnTo>
                  <a:pt x="629904" y="39612"/>
                </a:lnTo>
                <a:lnTo>
                  <a:pt x="586691" y="22689"/>
                </a:lnTo>
                <a:lnTo>
                  <a:pt x="541416" y="10265"/>
                </a:lnTo>
                <a:lnTo>
                  <a:pt x="494352" y="2611"/>
                </a:lnTo>
                <a:lnTo>
                  <a:pt x="445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2323" y="2346960"/>
            <a:ext cx="1188720" cy="1188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75120" y="2353056"/>
            <a:ext cx="669036" cy="1176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42176" y="2517649"/>
            <a:ext cx="534924" cy="816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51547" y="2676144"/>
            <a:ext cx="573024" cy="573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78A9-B8B7-4273-8E07-22D6AF2A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SEND A TRACKING REQUEST THOUGH MCLEOD TO THE DRIVER</a:t>
            </a:r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3AA5549-8767-48A1-ABBF-A86A700E0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04969"/>
            <a:ext cx="4876800" cy="4681057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61BEC7-31DF-4EAD-A0A1-A2C76D4D5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73" y="2004969"/>
            <a:ext cx="3642135" cy="2834347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6F9F0A-06C1-49AA-A033-F47BF4E8C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23" y="5428551"/>
            <a:ext cx="3572374" cy="125747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652545C-BE26-45DF-985C-DB972C4D3214}"/>
              </a:ext>
            </a:extLst>
          </p:cNvPr>
          <p:cNvSpPr/>
          <p:nvPr/>
        </p:nvSpPr>
        <p:spPr>
          <a:xfrm>
            <a:off x="739630" y="2239860"/>
            <a:ext cx="654341" cy="70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08B278A-C498-4ABA-BE6C-11DFED3C742C}"/>
              </a:ext>
            </a:extLst>
          </p:cNvPr>
          <p:cNvSpPr/>
          <p:nvPr/>
        </p:nvSpPr>
        <p:spPr>
          <a:xfrm>
            <a:off x="2642532" y="1887523"/>
            <a:ext cx="419450" cy="947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D97CD-6C63-4345-A28E-DC14D3FF6A90}"/>
              </a:ext>
            </a:extLst>
          </p:cNvPr>
          <p:cNvSpPr txBox="1"/>
          <p:nvPr/>
        </p:nvSpPr>
        <p:spPr>
          <a:xfrm>
            <a:off x="3166844" y="2466146"/>
            <a:ext cx="282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ENTER IN DRIVER INFORMATION THEN CLICK BROKERAGE TRACKING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3D68738-38AA-4F05-AD78-33ECED4C4CD3}"/>
              </a:ext>
            </a:extLst>
          </p:cNvPr>
          <p:cNvSpPr/>
          <p:nvPr/>
        </p:nvSpPr>
        <p:spPr>
          <a:xfrm>
            <a:off x="9130020" y="3422142"/>
            <a:ext cx="584431" cy="1057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2417-851D-431E-9AC1-92F4CB77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TRACKING STATUS COMMUNICATION VIA EMAIL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283FBAE-819E-4FAD-9E6F-2D6BEE6F3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04" y="1325461"/>
            <a:ext cx="5796792" cy="5532539"/>
          </a:xfrm>
        </p:spPr>
      </p:pic>
    </p:spTree>
    <p:extLst>
      <p:ext uri="{BB962C8B-B14F-4D97-AF65-F5344CB8AC3E}">
        <p14:creationId xmlns:p14="http://schemas.microsoft.com/office/powerpoint/2010/main" val="82118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93644" y="896239"/>
            <a:ext cx="68268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75" dirty="0">
                <a:latin typeface="Arial"/>
                <a:cs typeface="Arial"/>
              </a:rPr>
              <a:t>Driver </a:t>
            </a:r>
            <a:r>
              <a:rPr sz="2400" spc="-114" dirty="0">
                <a:latin typeface="Arial"/>
                <a:cs typeface="Arial"/>
              </a:rPr>
              <a:t>receives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text </a:t>
            </a:r>
            <a:r>
              <a:rPr sz="2400" spc="-170" dirty="0">
                <a:latin typeface="Arial"/>
                <a:cs typeface="Arial"/>
              </a:rPr>
              <a:t>message. </a:t>
            </a:r>
            <a:r>
              <a:rPr sz="2400" spc="-195" dirty="0">
                <a:latin typeface="Arial"/>
                <a:cs typeface="Arial"/>
              </a:rPr>
              <a:t>Ask </a:t>
            </a:r>
            <a:r>
              <a:rPr lang="en-US" sz="2400" spc="-50" dirty="0">
                <a:latin typeface="Arial"/>
                <a:cs typeface="Arial"/>
              </a:rPr>
              <a:t>driver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to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click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link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1197863"/>
            <a:ext cx="2667000" cy="509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2276" y="2221992"/>
            <a:ext cx="2212848" cy="3525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2438400"/>
            <a:ext cx="2518410" cy="1143000"/>
          </a:xfrm>
          <a:custGeom>
            <a:avLst/>
            <a:gdLst/>
            <a:ahLst/>
            <a:cxnLst/>
            <a:rect l="l" t="t" r="r" b="b"/>
            <a:pathLst>
              <a:path w="2518410" h="1143000">
                <a:moveTo>
                  <a:pt x="1423415" y="0"/>
                </a:move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4" y="996162"/>
                </a:lnTo>
                <a:lnTo>
                  <a:pt x="19372" y="1036253"/>
                </a:lnTo>
                <a:lnTo>
                  <a:pt x="41867" y="1071625"/>
                </a:lnTo>
                <a:lnTo>
                  <a:pt x="71374" y="1101132"/>
                </a:lnTo>
                <a:lnTo>
                  <a:pt x="106746" y="1123627"/>
                </a:lnTo>
                <a:lnTo>
                  <a:pt x="146837" y="1137965"/>
                </a:lnTo>
                <a:lnTo>
                  <a:pt x="190500" y="1143000"/>
                </a:lnTo>
                <a:lnTo>
                  <a:pt x="1423415" y="1143000"/>
                </a:lnTo>
                <a:lnTo>
                  <a:pt x="1467078" y="1137965"/>
                </a:lnTo>
                <a:lnTo>
                  <a:pt x="1507169" y="1123627"/>
                </a:lnTo>
                <a:lnTo>
                  <a:pt x="1542541" y="1101132"/>
                </a:lnTo>
                <a:lnTo>
                  <a:pt x="1572048" y="1071625"/>
                </a:lnTo>
                <a:lnTo>
                  <a:pt x="1594543" y="1036253"/>
                </a:lnTo>
                <a:lnTo>
                  <a:pt x="1608881" y="996162"/>
                </a:lnTo>
                <a:lnTo>
                  <a:pt x="1613915" y="952500"/>
                </a:lnTo>
                <a:lnTo>
                  <a:pt x="2518410" y="809625"/>
                </a:lnTo>
                <a:lnTo>
                  <a:pt x="1613915" y="666750"/>
                </a:lnTo>
                <a:lnTo>
                  <a:pt x="1613915" y="190500"/>
                </a:lnTo>
                <a:lnTo>
                  <a:pt x="1608881" y="146837"/>
                </a:lnTo>
                <a:lnTo>
                  <a:pt x="1594543" y="106746"/>
                </a:lnTo>
                <a:lnTo>
                  <a:pt x="1572048" y="71374"/>
                </a:lnTo>
                <a:lnTo>
                  <a:pt x="1542541" y="41867"/>
                </a:lnTo>
                <a:lnTo>
                  <a:pt x="1507169" y="19372"/>
                </a:lnTo>
                <a:lnTo>
                  <a:pt x="1467078" y="5034"/>
                </a:lnTo>
                <a:lnTo>
                  <a:pt x="1423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600" y="2438400"/>
            <a:ext cx="2518410" cy="1143000"/>
          </a:xfrm>
          <a:custGeom>
            <a:avLst/>
            <a:gdLst/>
            <a:ahLst/>
            <a:cxnLst/>
            <a:rect l="l" t="t" r="r" b="b"/>
            <a:pathLst>
              <a:path w="251841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941451" y="0"/>
                </a:lnTo>
                <a:lnTo>
                  <a:pt x="1344929" y="0"/>
                </a:lnTo>
                <a:lnTo>
                  <a:pt x="1423415" y="0"/>
                </a:lnTo>
                <a:lnTo>
                  <a:pt x="1467078" y="5034"/>
                </a:lnTo>
                <a:lnTo>
                  <a:pt x="1507169" y="19372"/>
                </a:lnTo>
                <a:lnTo>
                  <a:pt x="1542541" y="41867"/>
                </a:lnTo>
                <a:lnTo>
                  <a:pt x="1572048" y="71374"/>
                </a:lnTo>
                <a:lnTo>
                  <a:pt x="1594543" y="106746"/>
                </a:lnTo>
                <a:lnTo>
                  <a:pt x="1608881" y="146837"/>
                </a:lnTo>
                <a:lnTo>
                  <a:pt x="1613915" y="190500"/>
                </a:lnTo>
                <a:lnTo>
                  <a:pt x="1613915" y="666750"/>
                </a:lnTo>
                <a:lnTo>
                  <a:pt x="2518410" y="809625"/>
                </a:lnTo>
                <a:lnTo>
                  <a:pt x="1613915" y="952500"/>
                </a:lnTo>
                <a:lnTo>
                  <a:pt x="1608881" y="996162"/>
                </a:lnTo>
                <a:lnTo>
                  <a:pt x="1594543" y="1036253"/>
                </a:lnTo>
                <a:lnTo>
                  <a:pt x="1572048" y="1071625"/>
                </a:lnTo>
                <a:lnTo>
                  <a:pt x="1542541" y="1101132"/>
                </a:lnTo>
                <a:lnTo>
                  <a:pt x="1507169" y="1123627"/>
                </a:lnTo>
                <a:lnTo>
                  <a:pt x="1467078" y="1137965"/>
                </a:lnTo>
                <a:lnTo>
                  <a:pt x="1423415" y="1143000"/>
                </a:lnTo>
                <a:lnTo>
                  <a:pt x="1344929" y="1143000"/>
                </a:lnTo>
                <a:lnTo>
                  <a:pt x="941451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666750"/>
                </a:lnTo>
                <a:lnTo>
                  <a:pt x="0" y="1905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16729" y="2523236"/>
            <a:ext cx="13011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Ask the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Driver  to click the  link in </a:t>
            </a:r>
            <a:r>
              <a:rPr sz="1600" spc="-50" dirty="0">
                <a:latin typeface="Arial"/>
                <a:cs typeface="Arial"/>
              </a:rPr>
              <a:t>Text  </a:t>
            </a:r>
            <a:r>
              <a:rPr sz="1600" spc="-5" dirty="0">
                <a:latin typeface="Arial"/>
                <a:cs typeface="Arial"/>
              </a:rPr>
              <a:t>Message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59508" y="1862327"/>
            <a:ext cx="2833116" cy="4244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52092" y="910539"/>
            <a:ext cx="87204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link </a:t>
            </a:r>
            <a:r>
              <a:rPr sz="2400" spc="-114" dirty="0">
                <a:latin typeface="Arial"/>
                <a:cs typeface="Arial"/>
              </a:rPr>
              <a:t>takes </a:t>
            </a:r>
            <a:r>
              <a:rPr sz="2400" spc="35" dirty="0">
                <a:latin typeface="Arial"/>
                <a:cs typeface="Arial"/>
              </a:rPr>
              <a:t>to </a:t>
            </a:r>
            <a:r>
              <a:rPr sz="2400" spc="-120" dirty="0">
                <a:latin typeface="Arial"/>
                <a:cs typeface="Arial"/>
              </a:rPr>
              <a:t>App </a:t>
            </a:r>
            <a:r>
              <a:rPr sz="2400" spc="-105" dirty="0">
                <a:latin typeface="Arial"/>
                <a:cs typeface="Arial"/>
              </a:rPr>
              <a:t>Store. </a:t>
            </a:r>
            <a:r>
              <a:rPr sz="2400" spc="-195" dirty="0">
                <a:latin typeface="Arial"/>
                <a:cs typeface="Arial"/>
              </a:rPr>
              <a:t>Ask </a:t>
            </a:r>
            <a:r>
              <a:rPr lang="en-US" sz="2400" spc="-50" dirty="0">
                <a:latin typeface="Arial"/>
                <a:cs typeface="Arial"/>
              </a:rPr>
              <a:t>driver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to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Install/Download </a:t>
            </a:r>
            <a:r>
              <a:rPr sz="2400" spc="-110" dirty="0">
                <a:latin typeface="Arial"/>
                <a:cs typeface="Arial"/>
              </a:rPr>
              <a:t>Trucker </a:t>
            </a:r>
            <a:r>
              <a:rPr sz="2400" spc="-145" dirty="0">
                <a:latin typeface="Arial"/>
                <a:cs typeface="Arial"/>
              </a:rPr>
              <a:t>Tools</a:t>
            </a:r>
            <a:r>
              <a:rPr lang="en-US" sz="2400" spc="-14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App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379219"/>
            <a:ext cx="2667000" cy="509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5276" y="2081783"/>
            <a:ext cx="2212848" cy="3529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1" y="2081783"/>
            <a:ext cx="3923665" cy="1676400"/>
          </a:xfrm>
          <a:custGeom>
            <a:avLst/>
            <a:gdLst/>
            <a:ahLst/>
            <a:cxnLst/>
            <a:rect l="l" t="t" r="r" b="b"/>
            <a:pathLst>
              <a:path w="3923665" h="1676400">
                <a:moveTo>
                  <a:pt x="1703324" y="0"/>
                </a:moveTo>
                <a:lnTo>
                  <a:pt x="279400" y="0"/>
                </a:lnTo>
                <a:lnTo>
                  <a:pt x="234080" y="3656"/>
                </a:lnTo>
                <a:lnTo>
                  <a:pt x="191089" y="14244"/>
                </a:lnTo>
                <a:lnTo>
                  <a:pt x="151001" y="31186"/>
                </a:lnTo>
                <a:lnTo>
                  <a:pt x="114391" y="53908"/>
                </a:lnTo>
                <a:lnTo>
                  <a:pt x="81835" y="81835"/>
                </a:lnTo>
                <a:lnTo>
                  <a:pt x="53908" y="114391"/>
                </a:lnTo>
                <a:lnTo>
                  <a:pt x="31186" y="151001"/>
                </a:lnTo>
                <a:lnTo>
                  <a:pt x="14244" y="191089"/>
                </a:lnTo>
                <a:lnTo>
                  <a:pt x="3656" y="234080"/>
                </a:lnTo>
                <a:lnTo>
                  <a:pt x="0" y="279400"/>
                </a:lnTo>
                <a:lnTo>
                  <a:pt x="0" y="1397000"/>
                </a:lnTo>
                <a:lnTo>
                  <a:pt x="3656" y="1442319"/>
                </a:lnTo>
                <a:lnTo>
                  <a:pt x="14244" y="1485310"/>
                </a:lnTo>
                <a:lnTo>
                  <a:pt x="31186" y="1525398"/>
                </a:lnTo>
                <a:lnTo>
                  <a:pt x="53908" y="1562008"/>
                </a:lnTo>
                <a:lnTo>
                  <a:pt x="81835" y="1594564"/>
                </a:lnTo>
                <a:lnTo>
                  <a:pt x="114391" y="1622491"/>
                </a:lnTo>
                <a:lnTo>
                  <a:pt x="151001" y="1645213"/>
                </a:lnTo>
                <a:lnTo>
                  <a:pt x="191089" y="1662155"/>
                </a:lnTo>
                <a:lnTo>
                  <a:pt x="234080" y="1672743"/>
                </a:lnTo>
                <a:lnTo>
                  <a:pt x="279400" y="1676399"/>
                </a:lnTo>
                <a:lnTo>
                  <a:pt x="1703324" y="1676399"/>
                </a:lnTo>
                <a:lnTo>
                  <a:pt x="1748643" y="1672743"/>
                </a:lnTo>
                <a:lnTo>
                  <a:pt x="1791634" y="1662155"/>
                </a:lnTo>
                <a:lnTo>
                  <a:pt x="1831722" y="1645213"/>
                </a:lnTo>
                <a:lnTo>
                  <a:pt x="1868332" y="1622491"/>
                </a:lnTo>
                <a:lnTo>
                  <a:pt x="1900888" y="1594564"/>
                </a:lnTo>
                <a:lnTo>
                  <a:pt x="1928815" y="1562008"/>
                </a:lnTo>
                <a:lnTo>
                  <a:pt x="1951537" y="1525398"/>
                </a:lnTo>
                <a:lnTo>
                  <a:pt x="1968479" y="1485310"/>
                </a:lnTo>
                <a:lnTo>
                  <a:pt x="1979067" y="1442319"/>
                </a:lnTo>
                <a:lnTo>
                  <a:pt x="1982724" y="1397000"/>
                </a:lnTo>
                <a:lnTo>
                  <a:pt x="3525076" y="977900"/>
                </a:lnTo>
                <a:lnTo>
                  <a:pt x="1982724" y="977900"/>
                </a:lnTo>
                <a:lnTo>
                  <a:pt x="1982724" y="279400"/>
                </a:lnTo>
                <a:lnTo>
                  <a:pt x="1979067" y="234080"/>
                </a:lnTo>
                <a:lnTo>
                  <a:pt x="1968479" y="191089"/>
                </a:lnTo>
                <a:lnTo>
                  <a:pt x="1951537" y="151001"/>
                </a:lnTo>
                <a:lnTo>
                  <a:pt x="1928815" y="114391"/>
                </a:lnTo>
                <a:lnTo>
                  <a:pt x="1900888" y="81835"/>
                </a:lnTo>
                <a:lnTo>
                  <a:pt x="1868332" y="53908"/>
                </a:lnTo>
                <a:lnTo>
                  <a:pt x="1831722" y="31186"/>
                </a:lnTo>
                <a:lnTo>
                  <a:pt x="1791634" y="14244"/>
                </a:lnTo>
                <a:lnTo>
                  <a:pt x="1748643" y="3656"/>
                </a:lnTo>
                <a:lnTo>
                  <a:pt x="1703324" y="0"/>
                </a:lnTo>
                <a:close/>
              </a:path>
              <a:path w="3923665" h="1676400">
                <a:moveTo>
                  <a:pt x="3923284" y="869695"/>
                </a:moveTo>
                <a:lnTo>
                  <a:pt x="1982724" y="977900"/>
                </a:lnTo>
                <a:lnTo>
                  <a:pt x="3525076" y="977900"/>
                </a:lnTo>
                <a:lnTo>
                  <a:pt x="3923284" y="869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8401" y="2081783"/>
            <a:ext cx="3923665" cy="1676400"/>
          </a:xfrm>
          <a:custGeom>
            <a:avLst/>
            <a:gdLst/>
            <a:ahLst/>
            <a:cxnLst/>
            <a:rect l="l" t="t" r="r" b="b"/>
            <a:pathLst>
              <a:path w="3923665" h="1676400">
                <a:moveTo>
                  <a:pt x="0" y="279400"/>
                </a:moveTo>
                <a:lnTo>
                  <a:pt x="3656" y="234080"/>
                </a:lnTo>
                <a:lnTo>
                  <a:pt x="14244" y="191089"/>
                </a:lnTo>
                <a:lnTo>
                  <a:pt x="31186" y="151001"/>
                </a:lnTo>
                <a:lnTo>
                  <a:pt x="53908" y="114391"/>
                </a:lnTo>
                <a:lnTo>
                  <a:pt x="81835" y="81835"/>
                </a:lnTo>
                <a:lnTo>
                  <a:pt x="114391" y="53908"/>
                </a:lnTo>
                <a:lnTo>
                  <a:pt x="151001" y="31186"/>
                </a:lnTo>
                <a:lnTo>
                  <a:pt x="191089" y="14244"/>
                </a:lnTo>
                <a:lnTo>
                  <a:pt x="234080" y="3656"/>
                </a:lnTo>
                <a:lnTo>
                  <a:pt x="279400" y="0"/>
                </a:lnTo>
                <a:lnTo>
                  <a:pt x="1156589" y="0"/>
                </a:lnTo>
                <a:lnTo>
                  <a:pt x="1652270" y="0"/>
                </a:lnTo>
                <a:lnTo>
                  <a:pt x="1703324" y="0"/>
                </a:lnTo>
                <a:lnTo>
                  <a:pt x="1748643" y="3656"/>
                </a:lnTo>
                <a:lnTo>
                  <a:pt x="1791634" y="14244"/>
                </a:lnTo>
                <a:lnTo>
                  <a:pt x="1831722" y="31186"/>
                </a:lnTo>
                <a:lnTo>
                  <a:pt x="1868332" y="53908"/>
                </a:lnTo>
                <a:lnTo>
                  <a:pt x="1900888" y="81835"/>
                </a:lnTo>
                <a:lnTo>
                  <a:pt x="1928815" y="114391"/>
                </a:lnTo>
                <a:lnTo>
                  <a:pt x="1951537" y="151001"/>
                </a:lnTo>
                <a:lnTo>
                  <a:pt x="1968479" y="191089"/>
                </a:lnTo>
                <a:lnTo>
                  <a:pt x="1979067" y="234080"/>
                </a:lnTo>
                <a:lnTo>
                  <a:pt x="1982724" y="279400"/>
                </a:lnTo>
                <a:lnTo>
                  <a:pt x="1982724" y="977900"/>
                </a:lnTo>
                <a:lnTo>
                  <a:pt x="3923284" y="869695"/>
                </a:lnTo>
                <a:lnTo>
                  <a:pt x="1982724" y="1397000"/>
                </a:lnTo>
                <a:lnTo>
                  <a:pt x="1979067" y="1442319"/>
                </a:lnTo>
                <a:lnTo>
                  <a:pt x="1968479" y="1485310"/>
                </a:lnTo>
                <a:lnTo>
                  <a:pt x="1951537" y="1525398"/>
                </a:lnTo>
                <a:lnTo>
                  <a:pt x="1928815" y="1562008"/>
                </a:lnTo>
                <a:lnTo>
                  <a:pt x="1900888" y="1594564"/>
                </a:lnTo>
                <a:lnTo>
                  <a:pt x="1868332" y="1622491"/>
                </a:lnTo>
                <a:lnTo>
                  <a:pt x="1831722" y="1645213"/>
                </a:lnTo>
                <a:lnTo>
                  <a:pt x="1791634" y="1662155"/>
                </a:lnTo>
                <a:lnTo>
                  <a:pt x="1748643" y="1672743"/>
                </a:lnTo>
                <a:lnTo>
                  <a:pt x="1703324" y="1676399"/>
                </a:lnTo>
                <a:lnTo>
                  <a:pt x="1652270" y="1676399"/>
                </a:lnTo>
                <a:lnTo>
                  <a:pt x="1156589" y="1676399"/>
                </a:lnTo>
                <a:lnTo>
                  <a:pt x="279400" y="1676399"/>
                </a:lnTo>
                <a:lnTo>
                  <a:pt x="234080" y="1672743"/>
                </a:lnTo>
                <a:lnTo>
                  <a:pt x="191089" y="1662155"/>
                </a:lnTo>
                <a:lnTo>
                  <a:pt x="151001" y="1645213"/>
                </a:lnTo>
                <a:lnTo>
                  <a:pt x="114391" y="1622491"/>
                </a:lnTo>
                <a:lnTo>
                  <a:pt x="81835" y="1594564"/>
                </a:lnTo>
                <a:lnTo>
                  <a:pt x="53908" y="1562008"/>
                </a:lnTo>
                <a:lnTo>
                  <a:pt x="31186" y="1525398"/>
                </a:lnTo>
                <a:lnTo>
                  <a:pt x="14244" y="1485310"/>
                </a:lnTo>
                <a:lnTo>
                  <a:pt x="3656" y="1442319"/>
                </a:lnTo>
                <a:lnTo>
                  <a:pt x="0" y="1397000"/>
                </a:lnTo>
                <a:lnTo>
                  <a:pt x="0" y="977900"/>
                </a:lnTo>
                <a:lnTo>
                  <a:pt x="0" y="279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99132" y="2192273"/>
            <a:ext cx="164020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Driver has to  Install/Download  </a:t>
            </a:r>
            <a:r>
              <a:rPr sz="1600" spc="-15" dirty="0">
                <a:latin typeface="Arial"/>
                <a:cs typeface="Arial"/>
              </a:rPr>
              <a:t>Trucker </a:t>
            </a:r>
            <a:r>
              <a:rPr sz="1600" spc="-40" dirty="0">
                <a:latin typeface="Arial"/>
                <a:cs typeface="Arial"/>
              </a:rPr>
              <a:t>Tools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App  &amp; then, </a:t>
            </a:r>
            <a:r>
              <a:rPr sz="1600" spc="-10" dirty="0">
                <a:latin typeface="Arial"/>
                <a:cs typeface="Arial"/>
              </a:rPr>
              <a:t>Open </a:t>
            </a:r>
            <a:r>
              <a:rPr sz="1600" spc="-5" dirty="0">
                <a:latin typeface="Arial"/>
                <a:cs typeface="Arial"/>
              </a:rPr>
              <a:t>and  Allow it to track  location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96363" y="884682"/>
            <a:ext cx="67221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7510" marR="5080" indent="-2925445">
              <a:spcBef>
                <a:spcPts val="100"/>
              </a:spcBef>
            </a:pPr>
            <a:r>
              <a:rPr sz="2400" spc="-145" dirty="0">
                <a:latin typeface="Arial"/>
                <a:cs typeface="Arial"/>
              </a:rPr>
              <a:t>Click </a:t>
            </a:r>
            <a:r>
              <a:rPr sz="2400" spc="-170" dirty="0">
                <a:latin typeface="Arial"/>
                <a:cs typeface="Arial"/>
              </a:rPr>
              <a:t>Load </a:t>
            </a:r>
            <a:r>
              <a:rPr sz="2400" spc="-150" dirty="0">
                <a:latin typeface="Arial"/>
                <a:cs typeface="Arial"/>
              </a:rPr>
              <a:t>Track </a:t>
            </a:r>
            <a:r>
              <a:rPr sz="2400" spc="30" dirty="0">
                <a:latin typeface="Arial"/>
                <a:cs typeface="Arial"/>
              </a:rPr>
              <a:t>to </a:t>
            </a:r>
            <a:r>
              <a:rPr lang="en-US" sz="2400" spc="-185" dirty="0">
                <a:latin typeface="Arial"/>
                <a:cs typeface="Arial"/>
              </a:rPr>
              <a:t>see </a:t>
            </a:r>
            <a:r>
              <a:rPr sz="2400" spc="-135" dirty="0">
                <a:latin typeface="Arial"/>
                <a:cs typeface="Arial"/>
              </a:rPr>
              <a:t>Pickup </a:t>
            </a:r>
            <a:r>
              <a:rPr sz="2400" spc="-90" dirty="0">
                <a:latin typeface="Arial"/>
                <a:cs typeface="Arial"/>
              </a:rPr>
              <a:t>Number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70" dirty="0">
                <a:latin typeface="Arial"/>
                <a:cs typeface="Arial"/>
              </a:rPr>
              <a:t>Load </a:t>
            </a:r>
            <a:r>
              <a:rPr sz="2400" spc="-150" dirty="0">
                <a:latin typeface="Arial"/>
                <a:cs typeface="Arial"/>
              </a:rPr>
              <a:t>Track  </a:t>
            </a:r>
            <a:r>
              <a:rPr sz="2400" spc="-100" dirty="0">
                <a:latin typeface="Arial"/>
                <a:cs typeface="Arial"/>
              </a:rPr>
              <a:t>Details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379219"/>
            <a:ext cx="2667000" cy="5097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5567" y="2286000"/>
            <a:ext cx="2112264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1" y="2286000"/>
            <a:ext cx="2811145" cy="1409700"/>
          </a:xfrm>
          <a:custGeom>
            <a:avLst/>
            <a:gdLst/>
            <a:ahLst/>
            <a:cxnLst/>
            <a:rect l="l" t="t" r="r" b="b"/>
            <a:pathLst>
              <a:path w="2811145" h="1409700">
                <a:moveTo>
                  <a:pt x="1165860" y="0"/>
                </a:moveTo>
                <a:lnTo>
                  <a:pt x="233172" y="0"/>
                </a:lnTo>
                <a:lnTo>
                  <a:pt x="186179" y="4737"/>
                </a:lnTo>
                <a:lnTo>
                  <a:pt x="142410" y="18323"/>
                </a:lnTo>
                <a:lnTo>
                  <a:pt x="102803" y="39821"/>
                </a:lnTo>
                <a:lnTo>
                  <a:pt x="68294" y="68294"/>
                </a:lnTo>
                <a:lnTo>
                  <a:pt x="39821" y="102803"/>
                </a:lnTo>
                <a:lnTo>
                  <a:pt x="18323" y="142410"/>
                </a:lnTo>
                <a:lnTo>
                  <a:pt x="4737" y="186179"/>
                </a:lnTo>
                <a:lnTo>
                  <a:pt x="0" y="233172"/>
                </a:lnTo>
                <a:lnTo>
                  <a:pt x="0" y="1176527"/>
                </a:lnTo>
                <a:lnTo>
                  <a:pt x="4737" y="1223520"/>
                </a:lnTo>
                <a:lnTo>
                  <a:pt x="18323" y="1267289"/>
                </a:lnTo>
                <a:lnTo>
                  <a:pt x="39821" y="1306896"/>
                </a:lnTo>
                <a:lnTo>
                  <a:pt x="68294" y="1341405"/>
                </a:lnTo>
                <a:lnTo>
                  <a:pt x="102803" y="1369878"/>
                </a:lnTo>
                <a:lnTo>
                  <a:pt x="142410" y="1391376"/>
                </a:lnTo>
                <a:lnTo>
                  <a:pt x="186179" y="1404962"/>
                </a:lnTo>
                <a:lnTo>
                  <a:pt x="233172" y="1409700"/>
                </a:lnTo>
                <a:lnTo>
                  <a:pt x="1165860" y="1409700"/>
                </a:lnTo>
                <a:lnTo>
                  <a:pt x="1212852" y="1404962"/>
                </a:lnTo>
                <a:lnTo>
                  <a:pt x="1256621" y="1391376"/>
                </a:lnTo>
                <a:lnTo>
                  <a:pt x="1296228" y="1369878"/>
                </a:lnTo>
                <a:lnTo>
                  <a:pt x="1330737" y="1341405"/>
                </a:lnTo>
                <a:lnTo>
                  <a:pt x="1359210" y="1306896"/>
                </a:lnTo>
                <a:lnTo>
                  <a:pt x="1380708" y="1267289"/>
                </a:lnTo>
                <a:lnTo>
                  <a:pt x="1394294" y="1223520"/>
                </a:lnTo>
                <a:lnTo>
                  <a:pt x="1399032" y="1176527"/>
                </a:lnTo>
                <a:lnTo>
                  <a:pt x="1399032" y="1174750"/>
                </a:lnTo>
                <a:lnTo>
                  <a:pt x="2675453" y="822325"/>
                </a:lnTo>
                <a:lnTo>
                  <a:pt x="1399032" y="822325"/>
                </a:lnTo>
                <a:lnTo>
                  <a:pt x="1399032" y="233172"/>
                </a:lnTo>
                <a:lnTo>
                  <a:pt x="1394294" y="186179"/>
                </a:lnTo>
                <a:lnTo>
                  <a:pt x="1380708" y="142410"/>
                </a:lnTo>
                <a:lnTo>
                  <a:pt x="1359210" y="102803"/>
                </a:lnTo>
                <a:lnTo>
                  <a:pt x="1330737" y="68294"/>
                </a:lnTo>
                <a:lnTo>
                  <a:pt x="1296228" y="39821"/>
                </a:lnTo>
                <a:lnTo>
                  <a:pt x="1256621" y="18323"/>
                </a:lnTo>
                <a:lnTo>
                  <a:pt x="1212852" y="4737"/>
                </a:lnTo>
                <a:lnTo>
                  <a:pt x="1165860" y="0"/>
                </a:lnTo>
                <a:close/>
              </a:path>
              <a:path w="2811145" h="1409700">
                <a:moveTo>
                  <a:pt x="2811145" y="784860"/>
                </a:moveTo>
                <a:lnTo>
                  <a:pt x="1399032" y="822325"/>
                </a:lnTo>
                <a:lnTo>
                  <a:pt x="2675453" y="822325"/>
                </a:lnTo>
                <a:lnTo>
                  <a:pt x="2811145" y="784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801" y="2286000"/>
            <a:ext cx="2811145" cy="1409700"/>
          </a:xfrm>
          <a:custGeom>
            <a:avLst/>
            <a:gdLst/>
            <a:ahLst/>
            <a:cxnLst/>
            <a:rect l="l" t="t" r="r" b="b"/>
            <a:pathLst>
              <a:path w="2811145" h="1409700">
                <a:moveTo>
                  <a:pt x="0" y="233172"/>
                </a:moveTo>
                <a:lnTo>
                  <a:pt x="4737" y="186179"/>
                </a:lnTo>
                <a:lnTo>
                  <a:pt x="18323" y="142410"/>
                </a:lnTo>
                <a:lnTo>
                  <a:pt x="39821" y="102803"/>
                </a:lnTo>
                <a:lnTo>
                  <a:pt x="68294" y="68294"/>
                </a:lnTo>
                <a:lnTo>
                  <a:pt x="102803" y="39821"/>
                </a:lnTo>
                <a:lnTo>
                  <a:pt x="142410" y="18323"/>
                </a:lnTo>
                <a:lnTo>
                  <a:pt x="186179" y="4737"/>
                </a:lnTo>
                <a:lnTo>
                  <a:pt x="233172" y="0"/>
                </a:lnTo>
                <a:lnTo>
                  <a:pt x="816101" y="0"/>
                </a:lnTo>
                <a:lnTo>
                  <a:pt x="1165860" y="0"/>
                </a:lnTo>
                <a:lnTo>
                  <a:pt x="1212852" y="4737"/>
                </a:lnTo>
                <a:lnTo>
                  <a:pt x="1256621" y="18323"/>
                </a:lnTo>
                <a:lnTo>
                  <a:pt x="1296228" y="39821"/>
                </a:lnTo>
                <a:lnTo>
                  <a:pt x="1330737" y="68294"/>
                </a:lnTo>
                <a:lnTo>
                  <a:pt x="1359210" y="102803"/>
                </a:lnTo>
                <a:lnTo>
                  <a:pt x="1380708" y="142410"/>
                </a:lnTo>
                <a:lnTo>
                  <a:pt x="1394294" y="186179"/>
                </a:lnTo>
                <a:lnTo>
                  <a:pt x="1399032" y="233172"/>
                </a:lnTo>
                <a:lnTo>
                  <a:pt x="1399032" y="822325"/>
                </a:lnTo>
                <a:lnTo>
                  <a:pt x="2811145" y="784860"/>
                </a:lnTo>
                <a:lnTo>
                  <a:pt x="1399032" y="1174750"/>
                </a:lnTo>
                <a:lnTo>
                  <a:pt x="1399032" y="1176527"/>
                </a:lnTo>
                <a:lnTo>
                  <a:pt x="1394294" y="1223520"/>
                </a:lnTo>
                <a:lnTo>
                  <a:pt x="1380708" y="1267289"/>
                </a:lnTo>
                <a:lnTo>
                  <a:pt x="1359210" y="1306896"/>
                </a:lnTo>
                <a:lnTo>
                  <a:pt x="1330737" y="1341405"/>
                </a:lnTo>
                <a:lnTo>
                  <a:pt x="1296228" y="1369878"/>
                </a:lnTo>
                <a:lnTo>
                  <a:pt x="1256621" y="1391376"/>
                </a:lnTo>
                <a:lnTo>
                  <a:pt x="1212852" y="1404962"/>
                </a:lnTo>
                <a:lnTo>
                  <a:pt x="1165860" y="1409700"/>
                </a:lnTo>
                <a:lnTo>
                  <a:pt x="816101" y="1409700"/>
                </a:lnTo>
                <a:lnTo>
                  <a:pt x="233172" y="1409700"/>
                </a:lnTo>
                <a:lnTo>
                  <a:pt x="186179" y="1404962"/>
                </a:lnTo>
                <a:lnTo>
                  <a:pt x="142410" y="1391376"/>
                </a:lnTo>
                <a:lnTo>
                  <a:pt x="102803" y="1369878"/>
                </a:lnTo>
                <a:lnTo>
                  <a:pt x="68294" y="1341405"/>
                </a:lnTo>
                <a:lnTo>
                  <a:pt x="39821" y="1306896"/>
                </a:lnTo>
                <a:lnTo>
                  <a:pt x="18323" y="1267289"/>
                </a:lnTo>
                <a:lnTo>
                  <a:pt x="4737" y="1223520"/>
                </a:lnTo>
                <a:lnTo>
                  <a:pt x="0" y="1176527"/>
                </a:lnTo>
                <a:lnTo>
                  <a:pt x="0" y="1174750"/>
                </a:lnTo>
                <a:lnTo>
                  <a:pt x="0" y="822325"/>
                </a:lnTo>
                <a:lnTo>
                  <a:pt x="0" y="2331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19120" y="2383281"/>
            <a:ext cx="10407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Click Load  </a:t>
            </a:r>
            <a:r>
              <a:rPr sz="1600" spc="-15" dirty="0">
                <a:latin typeface="Arial"/>
                <a:cs typeface="Arial"/>
              </a:rPr>
              <a:t>Track </a:t>
            </a:r>
            <a:r>
              <a:rPr sz="1600" spc="-5" dirty="0">
                <a:latin typeface="Arial"/>
                <a:cs typeface="Arial"/>
              </a:rPr>
              <a:t>to  see </a:t>
            </a:r>
            <a:r>
              <a:rPr sz="1600" spc="-5" dirty="0">
                <a:solidFill>
                  <a:srgbClr val="006600"/>
                </a:solidFill>
                <a:latin typeface="Arial"/>
                <a:cs typeface="Arial"/>
              </a:rPr>
              <a:t>Pickup  Number</a:t>
            </a:r>
            <a:r>
              <a:rPr sz="16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  the load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25261" y="2433066"/>
            <a:ext cx="914400" cy="843280"/>
          </a:xfrm>
          <a:custGeom>
            <a:avLst/>
            <a:gdLst/>
            <a:ahLst/>
            <a:cxnLst/>
            <a:rect l="l" t="t" r="r" b="b"/>
            <a:pathLst>
              <a:path w="914400" h="843279">
                <a:moveTo>
                  <a:pt x="0" y="421386"/>
                </a:moveTo>
                <a:lnTo>
                  <a:pt x="2683" y="375481"/>
                </a:lnTo>
                <a:lnTo>
                  <a:pt x="10546" y="331007"/>
                </a:lnTo>
                <a:lnTo>
                  <a:pt x="23311" y="288218"/>
                </a:lnTo>
                <a:lnTo>
                  <a:pt x="40697" y="247374"/>
                </a:lnTo>
                <a:lnTo>
                  <a:pt x="62427" y="208731"/>
                </a:lnTo>
                <a:lnTo>
                  <a:pt x="88221" y="172547"/>
                </a:lnTo>
                <a:lnTo>
                  <a:pt x="117800" y="139079"/>
                </a:lnTo>
                <a:lnTo>
                  <a:pt x="150884" y="108584"/>
                </a:lnTo>
                <a:lnTo>
                  <a:pt x="187195" y="81320"/>
                </a:lnTo>
                <a:lnTo>
                  <a:pt x="226455" y="57545"/>
                </a:lnTo>
                <a:lnTo>
                  <a:pt x="268382" y="37515"/>
                </a:lnTo>
                <a:lnTo>
                  <a:pt x="312700" y="21488"/>
                </a:lnTo>
                <a:lnTo>
                  <a:pt x="359128" y="9721"/>
                </a:lnTo>
                <a:lnTo>
                  <a:pt x="407388" y="2473"/>
                </a:lnTo>
                <a:lnTo>
                  <a:pt x="457200" y="0"/>
                </a:lnTo>
                <a:lnTo>
                  <a:pt x="507011" y="2473"/>
                </a:lnTo>
                <a:lnTo>
                  <a:pt x="555271" y="9721"/>
                </a:lnTo>
                <a:lnTo>
                  <a:pt x="601699" y="21488"/>
                </a:lnTo>
                <a:lnTo>
                  <a:pt x="646017" y="37515"/>
                </a:lnTo>
                <a:lnTo>
                  <a:pt x="687944" y="57545"/>
                </a:lnTo>
                <a:lnTo>
                  <a:pt x="727204" y="81320"/>
                </a:lnTo>
                <a:lnTo>
                  <a:pt x="763515" y="108584"/>
                </a:lnTo>
                <a:lnTo>
                  <a:pt x="796599" y="139079"/>
                </a:lnTo>
                <a:lnTo>
                  <a:pt x="826178" y="172547"/>
                </a:lnTo>
                <a:lnTo>
                  <a:pt x="851972" y="208731"/>
                </a:lnTo>
                <a:lnTo>
                  <a:pt x="873702" y="247374"/>
                </a:lnTo>
                <a:lnTo>
                  <a:pt x="891088" y="288218"/>
                </a:lnTo>
                <a:lnTo>
                  <a:pt x="903853" y="331007"/>
                </a:lnTo>
                <a:lnTo>
                  <a:pt x="911716" y="375481"/>
                </a:lnTo>
                <a:lnTo>
                  <a:pt x="914400" y="421386"/>
                </a:lnTo>
                <a:lnTo>
                  <a:pt x="911716" y="467290"/>
                </a:lnTo>
                <a:lnTo>
                  <a:pt x="903853" y="511764"/>
                </a:lnTo>
                <a:lnTo>
                  <a:pt x="891088" y="554553"/>
                </a:lnTo>
                <a:lnTo>
                  <a:pt x="873702" y="595397"/>
                </a:lnTo>
                <a:lnTo>
                  <a:pt x="851972" y="634040"/>
                </a:lnTo>
                <a:lnTo>
                  <a:pt x="826178" y="670224"/>
                </a:lnTo>
                <a:lnTo>
                  <a:pt x="796599" y="703692"/>
                </a:lnTo>
                <a:lnTo>
                  <a:pt x="763515" y="734187"/>
                </a:lnTo>
                <a:lnTo>
                  <a:pt x="727204" y="761451"/>
                </a:lnTo>
                <a:lnTo>
                  <a:pt x="687944" y="785226"/>
                </a:lnTo>
                <a:lnTo>
                  <a:pt x="646017" y="805256"/>
                </a:lnTo>
                <a:lnTo>
                  <a:pt x="601699" y="821283"/>
                </a:lnTo>
                <a:lnTo>
                  <a:pt x="555271" y="833050"/>
                </a:lnTo>
                <a:lnTo>
                  <a:pt x="507011" y="840298"/>
                </a:lnTo>
                <a:lnTo>
                  <a:pt x="457200" y="842772"/>
                </a:lnTo>
                <a:lnTo>
                  <a:pt x="407388" y="840298"/>
                </a:lnTo>
                <a:lnTo>
                  <a:pt x="359128" y="833050"/>
                </a:lnTo>
                <a:lnTo>
                  <a:pt x="312700" y="821283"/>
                </a:lnTo>
                <a:lnTo>
                  <a:pt x="268382" y="805256"/>
                </a:lnTo>
                <a:lnTo>
                  <a:pt x="226455" y="785226"/>
                </a:lnTo>
                <a:lnTo>
                  <a:pt x="187195" y="761451"/>
                </a:lnTo>
                <a:lnTo>
                  <a:pt x="150884" y="734187"/>
                </a:lnTo>
                <a:lnTo>
                  <a:pt x="117800" y="703692"/>
                </a:lnTo>
                <a:lnTo>
                  <a:pt x="88221" y="670224"/>
                </a:lnTo>
                <a:lnTo>
                  <a:pt x="62427" y="634040"/>
                </a:lnTo>
                <a:lnTo>
                  <a:pt x="40697" y="595397"/>
                </a:lnTo>
                <a:lnTo>
                  <a:pt x="23311" y="554553"/>
                </a:lnTo>
                <a:lnTo>
                  <a:pt x="10546" y="511764"/>
                </a:lnTo>
                <a:lnTo>
                  <a:pt x="2683" y="467290"/>
                </a:lnTo>
                <a:lnTo>
                  <a:pt x="0" y="421386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92568" y="1991867"/>
            <a:ext cx="2447543" cy="3547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5561" y="2992373"/>
            <a:ext cx="1676400" cy="1732914"/>
          </a:xfrm>
          <a:custGeom>
            <a:avLst/>
            <a:gdLst/>
            <a:ahLst/>
            <a:cxnLst/>
            <a:rect l="l" t="t" r="r" b="b"/>
            <a:pathLst>
              <a:path w="1676400" h="1732914">
                <a:moveTo>
                  <a:pt x="0" y="866394"/>
                </a:moveTo>
                <a:lnTo>
                  <a:pt x="1326" y="817225"/>
                </a:lnTo>
                <a:lnTo>
                  <a:pt x="5260" y="768777"/>
                </a:lnTo>
                <a:lnTo>
                  <a:pt x="11729" y="721123"/>
                </a:lnTo>
                <a:lnTo>
                  <a:pt x="20664" y="674334"/>
                </a:lnTo>
                <a:lnTo>
                  <a:pt x="31993" y="628485"/>
                </a:lnTo>
                <a:lnTo>
                  <a:pt x="45645" y="583648"/>
                </a:lnTo>
                <a:lnTo>
                  <a:pt x="61551" y="539897"/>
                </a:lnTo>
                <a:lnTo>
                  <a:pt x="79638" y="497304"/>
                </a:lnTo>
                <a:lnTo>
                  <a:pt x="99837" y="455944"/>
                </a:lnTo>
                <a:lnTo>
                  <a:pt x="122076" y="415888"/>
                </a:lnTo>
                <a:lnTo>
                  <a:pt x="146285" y="377210"/>
                </a:lnTo>
                <a:lnTo>
                  <a:pt x="172393" y="339983"/>
                </a:lnTo>
                <a:lnTo>
                  <a:pt x="200329" y="304281"/>
                </a:lnTo>
                <a:lnTo>
                  <a:pt x="230023" y="270176"/>
                </a:lnTo>
                <a:lnTo>
                  <a:pt x="261403" y="237742"/>
                </a:lnTo>
                <a:lnTo>
                  <a:pt x="294399" y="207051"/>
                </a:lnTo>
                <a:lnTo>
                  <a:pt x="328940" y="178176"/>
                </a:lnTo>
                <a:lnTo>
                  <a:pt x="364956" y="151192"/>
                </a:lnTo>
                <a:lnTo>
                  <a:pt x="402376" y="126171"/>
                </a:lnTo>
                <a:lnTo>
                  <a:pt x="441128" y="103185"/>
                </a:lnTo>
                <a:lnTo>
                  <a:pt x="481142" y="82309"/>
                </a:lnTo>
                <a:lnTo>
                  <a:pt x="522348" y="63614"/>
                </a:lnTo>
                <a:lnTo>
                  <a:pt x="564674" y="47176"/>
                </a:lnTo>
                <a:lnTo>
                  <a:pt x="608050" y="33065"/>
                </a:lnTo>
                <a:lnTo>
                  <a:pt x="652405" y="21357"/>
                </a:lnTo>
                <a:lnTo>
                  <a:pt x="697668" y="12123"/>
                </a:lnTo>
                <a:lnTo>
                  <a:pt x="743769" y="5436"/>
                </a:lnTo>
                <a:lnTo>
                  <a:pt x="790636" y="1371"/>
                </a:lnTo>
                <a:lnTo>
                  <a:pt x="838199" y="0"/>
                </a:lnTo>
                <a:lnTo>
                  <a:pt x="885763" y="1371"/>
                </a:lnTo>
                <a:lnTo>
                  <a:pt x="932630" y="5436"/>
                </a:lnTo>
                <a:lnTo>
                  <a:pt x="978731" y="12123"/>
                </a:lnTo>
                <a:lnTo>
                  <a:pt x="1023994" y="21357"/>
                </a:lnTo>
                <a:lnTo>
                  <a:pt x="1068349" y="33065"/>
                </a:lnTo>
                <a:lnTo>
                  <a:pt x="1111725" y="47176"/>
                </a:lnTo>
                <a:lnTo>
                  <a:pt x="1154051" y="63614"/>
                </a:lnTo>
                <a:lnTo>
                  <a:pt x="1195257" y="82309"/>
                </a:lnTo>
                <a:lnTo>
                  <a:pt x="1235271" y="103185"/>
                </a:lnTo>
                <a:lnTo>
                  <a:pt x="1274023" y="126171"/>
                </a:lnTo>
                <a:lnTo>
                  <a:pt x="1311443" y="151192"/>
                </a:lnTo>
                <a:lnTo>
                  <a:pt x="1347459" y="178176"/>
                </a:lnTo>
                <a:lnTo>
                  <a:pt x="1382000" y="207051"/>
                </a:lnTo>
                <a:lnTo>
                  <a:pt x="1414996" y="237742"/>
                </a:lnTo>
                <a:lnTo>
                  <a:pt x="1446376" y="270176"/>
                </a:lnTo>
                <a:lnTo>
                  <a:pt x="1476070" y="304281"/>
                </a:lnTo>
                <a:lnTo>
                  <a:pt x="1504006" y="339983"/>
                </a:lnTo>
                <a:lnTo>
                  <a:pt x="1530114" y="377210"/>
                </a:lnTo>
                <a:lnTo>
                  <a:pt x="1554323" y="415888"/>
                </a:lnTo>
                <a:lnTo>
                  <a:pt x="1576562" y="455944"/>
                </a:lnTo>
                <a:lnTo>
                  <a:pt x="1596761" y="497304"/>
                </a:lnTo>
                <a:lnTo>
                  <a:pt x="1614848" y="539897"/>
                </a:lnTo>
                <a:lnTo>
                  <a:pt x="1630754" y="583648"/>
                </a:lnTo>
                <a:lnTo>
                  <a:pt x="1644406" y="628485"/>
                </a:lnTo>
                <a:lnTo>
                  <a:pt x="1655735" y="674334"/>
                </a:lnTo>
                <a:lnTo>
                  <a:pt x="1664670" y="721123"/>
                </a:lnTo>
                <a:lnTo>
                  <a:pt x="1671139" y="768777"/>
                </a:lnTo>
                <a:lnTo>
                  <a:pt x="1675073" y="817225"/>
                </a:lnTo>
                <a:lnTo>
                  <a:pt x="1676399" y="866394"/>
                </a:lnTo>
                <a:lnTo>
                  <a:pt x="1675073" y="915562"/>
                </a:lnTo>
                <a:lnTo>
                  <a:pt x="1671139" y="964010"/>
                </a:lnTo>
                <a:lnTo>
                  <a:pt x="1664670" y="1011664"/>
                </a:lnTo>
                <a:lnTo>
                  <a:pt x="1655735" y="1058453"/>
                </a:lnTo>
                <a:lnTo>
                  <a:pt x="1644406" y="1104302"/>
                </a:lnTo>
                <a:lnTo>
                  <a:pt x="1630754" y="1149139"/>
                </a:lnTo>
                <a:lnTo>
                  <a:pt x="1614848" y="1192890"/>
                </a:lnTo>
                <a:lnTo>
                  <a:pt x="1596761" y="1235483"/>
                </a:lnTo>
                <a:lnTo>
                  <a:pt x="1576562" y="1276843"/>
                </a:lnTo>
                <a:lnTo>
                  <a:pt x="1554323" y="1316899"/>
                </a:lnTo>
                <a:lnTo>
                  <a:pt x="1530114" y="1355577"/>
                </a:lnTo>
                <a:lnTo>
                  <a:pt x="1504006" y="1392804"/>
                </a:lnTo>
                <a:lnTo>
                  <a:pt x="1476070" y="1428506"/>
                </a:lnTo>
                <a:lnTo>
                  <a:pt x="1446376" y="1462611"/>
                </a:lnTo>
                <a:lnTo>
                  <a:pt x="1414996" y="1495045"/>
                </a:lnTo>
                <a:lnTo>
                  <a:pt x="1382000" y="1525736"/>
                </a:lnTo>
                <a:lnTo>
                  <a:pt x="1347459" y="1554611"/>
                </a:lnTo>
                <a:lnTo>
                  <a:pt x="1311443" y="1581595"/>
                </a:lnTo>
                <a:lnTo>
                  <a:pt x="1274023" y="1606616"/>
                </a:lnTo>
                <a:lnTo>
                  <a:pt x="1235271" y="1629602"/>
                </a:lnTo>
                <a:lnTo>
                  <a:pt x="1195257" y="1650478"/>
                </a:lnTo>
                <a:lnTo>
                  <a:pt x="1154051" y="1669173"/>
                </a:lnTo>
                <a:lnTo>
                  <a:pt x="1111725" y="1685611"/>
                </a:lnTo>
                <a:lnTo>
                  <a:pt x="1068349" y="1699722"/>
                </a:lnTo>
                <a:lnTo>
                  <a:pt x="1023994" y="1711430"/>
                </a:lnTo>
                <a:lnTo>
                  <a:pt x="978731" y="1720664"/>
                </a:lnTo>
                <a:lnTo>
                  <a:pt x="932630" y="1727351"/>
                </a:lnTo>
                <a:lnTo>
                  <a:pt x="885763" y="1731416"/>
                </a:lnTo>
                <a:lnTo>
                  <a:pt x="838199" y="1732788"/>
                </a:lnTo>
                <a:lnTo>
                  <a:pt x="790636" y="1731416"/>
                </a:lnTo>
                <a:lnTo>
                  <a:pt x="743769" y="1727351"/>
                </a:lnTo>
                <a:lnTo>
                  <a:pt x="697668" y="1720664"/>
                </a:lnTo>
                <a:lnTo>
                  <a:pt x="652405" y="1711430"/>
                </a:lnTo>
                <a:lnTo>
                  <a:pt x="608050" y="1699722"/>
                </a:lnTo>
                <a:lnTo>
                  <a:pt x="564674" y="1685611"/>
                </a:lnTo>
                <a:lnTo>
                  <a:pt x="522348" y="1669173"/>
                </a:lnTo>
                <a:lnTo>
                  <a:pt x="481142" y="1650478"/>
                </a:lnTo>
                <a:lnTo>
                  <a:pt x="441128" y="1629602"/>
                </a:lnTo>
                <a:lnTo>
                  <a:pt x="402376" y="1606616"/>
                </a:lnTo>
                <a:lnTo>
                  <a:pt x="364956" y="1581595"/>
                </a:lnTo>
                <a:lnTo>
                  <a:pt x="328940" y="1554611"/>
                </a:lnTo>
                <a:lnTo>
                  <a:pt x="294399" y="1525736"/>
                </a:lnTo>
                <a:lnTo>
                  <a:pt x="261403" y="1495045"/>
                </a:lnTo>
                <a:lnTo>
                  <a:pt x="230023" y="1462611"/>
                </a:lnTo>
                <a:lnTo>
                  <a:pt x="200329" y="1428506"/>
                </a:lnTo>
                <a:lnTo>
                  <a:pt x="172393" y="1392804"/>
                </a:lnTo>
                <a:lnTo>
                  <a:pt x="146285" y="1355577"/>
                </a:lnTo>
                <a:lnTo>
                  <a:pt x="122076" y="1316899"/>
                </a:lnTo>
                <a:lnTo>
                  <a:pt x="99837" y="1276843"/>
                </a:lnTo>
                <a:lnTo>
                  <a:pt x="79638" y="1235483"/>
                </a:lnTo>
                <a:lnTo>
                  <a:pt x="61551" y="1192890"/>
                </a:lnTo>
                <a:lnTo>
                  <a:pt x="45645" y="1149139"/>
                </a:lnTo>
                <a:lnTo>
                  <a:pt x="31993" y="1104302"/>
                </a:lnTo>
                <a:lnTo>
                  <a:pt x="20664" y="1058453"/>
                </a:lnTo>
                <a:lnTo>
                  <a:pt x="11729" y="1011664"/>
                </a:lnTo>
                <a:lnTo>
                  <a:pt x="5260" y="964010"/>
                </a:lnTo>
                <a:lnTo>
                  <a:pt x="1326" y="915562"/>
                </a:lnTo>
                <a:lnTo>
                  <a:pt x="0" y="866394"/>
                </a:lnTo>
                <a:close/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0549" y="901953"/>
            <a:ext cx="4700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265" dirty="0">
                <a:latin typeface="Arial"/>
                <a:cs typeface="Arial"/>
              </a:rPr>
              <a:t>See </a:t>
            </a:r>
            <a:r>
              <a:rPr sz="2400" spc="-135" dirty="0">
                <a:latin typeface="Arial"/>
                <a:cs typeface="Arial"/>
              </a:rPr>
              <a:t>Pickup </a:t>
            </a:r>
            <a:r>
              <a:rPr sz="2400" spc="-90" dirty="0">
                <a:latin typeface="Arial"/>
                <a:cs typeface="Arial"/>
              </a:rPr>
              <a:t>Number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355" dirty="0">
                <a:solidFill>
                  <a:srgbClr val="006600"/>
                </a:solidFill>
                <a:latin typeface="Arial"/>
                <a:cs typeface="Arial"/>
              </a:rPr>
              <a:t>START</a:t>
            </a:r>
            <a:r>
              <a:rPr sz="2400" spc="-4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lang="en-US" sz="2400" spc="-4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spc="-355" dirty="0">
                <a:solidFill>
                  <a:srgbClr val="006600"/>
                </a:solidFill>
                <a:latin typeface="Arial"/>
                <a:cs typeface="Arial"/>
              </a:rPr>
              <a:t>TRACK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7764" y="1219200"/>
            <a:ext cx="3124200" cy="546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2188" y="2113788"/>
            <a:ext cx="2418588" cy="367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3820" y="1548384"/>
            <a:ext cx="2820035" cy="1209675"/>
          </a:xfrm>
          <a:custGeom>
            <a:avLst/>
            <a:gdLst/>
            <a:ahLst/>
            <a:cxnLst/>
            <a:rect l="l" t="t" r="r" b="b"/>
            <a:pathLst>
              <a:path w="2820034" h="1209675">
                <a:moveTo>
                  <a:pt x="1544954" y="432815"/>
                </a:moveTo>
                <a:lnTo>
                  <a:pt x="998601" y="432815"/>
                </a:lnTo>
                <a:lnTo>
                  <a:pt x="0" y="1209293"/>
                </a:lnTo>
                <a:lnTo>
                  <a:pt x="1544954" y="432815"/>
                </a:lnTo>
                <a:close/>
              </a:path>
              <a:path w="2820034" h="1209675">
                <a:moveTo>
                  <a:pt x="2747645" y="0"/>
                </a:moveTo>
                <a:lnTo>
                  <a:pt x="706501" y="0"/>
                </a:lnTo>
                <a:lnTo>
                  <a:pt x="678406" y="5663"/>
                </a:lnTo>
                <a:lnTo>
                  <a:pt x="655478" y="21113"/>
                </a:lnTo>
                <a:lnTo>
                  <a:pt x="640028" y="44041"/>
                </a:lnTo>
                <a:lnTo>
                  <a:pt x="634364" y="72136"/>
                </a:lnTo>
                <a:lnTo>
                  <a:pt x="634364" y="360679"/>
                </a:lnTo>
                <a:lnTo>
                  <a:pt x="640028" y="388774"/>
                </a:lnTo>
                <a:lnTo>
                  <a:pt x="655478" y="411702"/>
                </a:lnTo>
                <a:lnTo>
                  <a:pt x="678406" y="427152"/>
                </a:lnTo>
                <a:lnTo>
                  <a:pt x="706501" y="432815"/>
                </a:lnTo>
                <a:lnTo>
                  <a:pt x="2747645" y="432815"/>
                </a:lnTo>
                <a:lnTo>
                  <a:pt x="2775739" y="427152"/>
                </a:lnTo>
                <a:lnTo>
                  <a:pt x="2798667" y="411702"/>
                </a:lnTo>
                <a:lnTo>
                  <a:pt x="2814117" y="388774"/>
                </a:lnTo>
                <a:lnTo>
                  <a:pt x="2819780" y="360679"/>
                </a:lnTo>
                <a:lnTo>
                  <a:pt x="2819780" y="72136"/>
                </a:lnTo>
                <a:lnTo>
                  <a:pt x="2814117" y="44041"/>
                </a:lnTo>
                <a:lnTo>
                  <a:pt x="2798667" y="21113"/>
                </a:lnTo>
                <a:lnTo>
                  <a:pt x="2775739" y="5663"/>
                </a:lnTo>
                <a:lnTo>
                  <a:pt x="2747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3820" y="1548384"/>
            <a:ext cx="2820035" cy="1209675"/>
          </a:xfrm>
          <a:custGeom>
            <a:avLst/>
            <a:gdLst/>
            <a:ahLst/>
            <a:cxnLst/>
            <a:rect l="l" t="t" r="r" b="b"/>
            <a:pathLst>
              <a:path w="2820034" h="1209675">
                <a:moveTo>
                  <a:pt x="634364" y="72136"/>
                </a:moveTo>
                <a:lnTo>
                  <a:pt x="640028" y="44041"/>
                </a:lnTo>
                <a:lnTo>
                  <a:pt x="655478" y="21113"/>
                </a:lnTo>
                <a:lnTo>
                  <a:pt x="678406" y="5663"/>
                </a:lnTo>
                <a:lnTo>
                  <a:pt x="706501" y="0"/>
                </a:lnTo>
                <a:lnTo>
                  <a:pt x="998601" y="0"/>
                </a:lnTo>
                <a:lnTo>
                  <a:pt x="1544954" y="0"/>
                </a:lnTo>
                <a:lnTo>
                  <a:pt x="2747645" y="0"/>
                </a:lnTo>
                <a:lnTo>
                  <a:pt x="2775739" y="5663"/>
                </a:lnTo>
                <a:lnTo>
                  <a:pt x="2798667" y="21113"/>
                </a:lnTo>
                <a:lnTo>
                  <a:pt x="2814117" y="44041"/>
                </a:lnTo>
                <a:lnTo>
                  <a:pt x="2819780" y="72136"/>
                </a:lnTo>
                <a:lnTo>
                  <a:pt x="2819780" y="252475"/>
                </a:lnTo>
                <a:lnTo>
                  <a:pt x="2819780" y="360679"/>
                </a:lnTo>
                <a:lnTo>
                  <a:pt x="2814117" y="388774"/>
                </a:lnTo>
                <a:lnTo>
                  <a:pt x="2798667" y="411702"/>
                </a:lnTo>
                <a:lnTo>
                  <a:pt x="2775739" y="427152"/>
                </a:lnTo>
                <a:lnTo>
                  <a:pt x="2747645" y="432815"/>
                </a:lnTo>
                <a:lnTo>
                  <a:pt x="1544954" y="432815"/>
                </a:lnTo>
                <a:lnTo>
                  <a:pt x="0" y="1209293"/>
                </a:lnTo>
                <a:lnTo>
                  <a:pt x="998601" y="432815"/>
                </a:lnTo>
                <a:lnTo>
                  <a:pt x="706501" y="432815"/>
                </a:lnTo>
                <a:lnTo>
                  <a:pt x="678406" y="427152"/>
                </a:lnTo>
                <a:lnTo>
                  <a:pt x="655478" y="411702"/>
                </a:lnTo>
                <a:lnTo>
                  <a:pt x="640028" y="388774"/>
                </a:lnTo>
                <a:lnTo>
                  <a:pt x="634364" y="360679"/>
                </a:lnTo>
                <a:lnTo>
                  <a:pt x="634364" y="252475"/>
                </a:lnTo>
                <a:lnTo>
                  <a:pt x="634364" y="721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68260" y="1598422"/>
            <a:ext cx="192023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Load </a:t>
            </a:r>
            <a:r>
              <a:rPr sz="1600" spc="-5" dirty="0">
                <a:solidFill>
                  <a:srgbClr val="006600"/>
                </a:solidFill>
                <a:latin typeface="Arial"/>
                <a:cs typeface="Arial"/>
              </a:rPr>
              <a:t>Pickup</a:t>
            </a:r>
            <a:r>
              <a:rPr sz="1600" spc="-6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600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19647" y="2474976"/>
            <a:ext cx="3162935" cy="514350"/>
          </a:xfrm>
          <a:custGeom>
            <a:avLst/>
            <a:gdLst/>
            <a:ahLst/>
            <a:cxnLst/>
            <a:rect l="l" t="t" r="r" b="b"/>
            <a:pathLst>
              <a:path w="3162934" h="514350">
                <a:moveTo>
                  <a:pt x="3090418" y="0"/>
                </a:moveTo>
                <a:lnTo>
                  <a:pt x="1049274" y="0"/>
                </a:lnTo>
                <a:lnTo>
                  <a:pt x="1021179" y="5663"/>
                </a:lnTo>
                <a:lnTo>
                  <a:pt x="998251" y="21113"/>
                </a:lnTo>
                <a:lnTo>
                  <a:pt x="982801" y="44041"/>
                </a:lnTo>
                <a:lnTo>
                  <a:pt x="977138" y="72136"/>
                </a:lnTo>
                <a:lnTo>
                  <a:pt x="977138" y="252475"/>
                </a:lnTo>
                <a:lnTo>
                  <a:pt x="0" y="513969"/>
                </a:lnTo>
                <a:lnTo>
                  <a:pt x="977138" y="360679"/>
                </a:lnTo>
                <a:lnTo>
                  <a:pt x="3162554" y="360679"/>
                </a:lnTo>
                <a:lnTo>
                  <a:pt x="3162554" y="72136"/>
                </a:lnTo>
                <a:lnTo>
                  <a:pt x="3156890" y="44041"/>
                </a:lnTo>
                <a:lnTo>
                  <a:pt x="3141440" y="21113"/>
                </a:lnTo>
                <a:lnTo>
                  <a:pt x="3118512" y="5663"/>
                </a:lnTo>
                <a:lnTo>
                  <a:pt x="3090418" y="0"/>
                </a:lnTo>
                <a:close/>
              </a:path>
              <a:path w="3162934" h="514350">
                <a:moveTo>
                  <a:pt x="3162554" y="360679"/>
                </a:moveTo>
                <a:lnTo>
                  <a:pt x="977138" y="360679"/>
                </a:lnTo>
                <a:lnTo>
                  <a:pt x="982801" y="388774"/>
                </a:lnTo>
                <a:lnTo>
                  <a:pt x="998251" y="411702"/>
                </a:lnTo>
                <a:lnTo>
                  <a:pt x="1021179" y="427152"/>
                </a:lnTo>
                <a:lnTo>
                  <a:pt x="1049274" y="432815"/>
                </a:lnTo>
                <a:lnTo>
                  <a:pt x="3090418" y="432815"/>
                </a:lnTo>
                <a:lnTo>
                  <a:pt x="3118512" y="427152"/>
                </a:lnTo>
                <a:lnTo>
                  <a:pt x="3141440" y="411702"/>
                </a:lnTo>
                <a:lnTo>
                  <a:pt x="3156890" y="388774"/>
                </a:lnTo>
                <a:lnTo>
                  <a:pt x="3162554" y="360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19647" y="2474976"/>
            <a:ext cx="3162935" cy="514350"/>
          </a:xfrm>
          <a:custGeom>
            <a:avLst/>
            <a:gdLst/>
            <a:ahLst/>
            <a:cxnLst/>
            <a:rect l="l" t="t" r="r" b="b"/>
            <a:pathLst>
              <a:path w="3162934" h="514350">
                <a:moveTo>
                  <a:pt x="977138" y="72136"/>
                </a:moveTo>
                <a:lnTo>
                  <a:pt x="982801" y="44041"/>
                </a:lnTo>
                <a:lnTo>
                  <a:pt x="998251" y="21113"/>
                </a:lnTo>
                <a:lnTo>
                  <a:pt x="1021179" y="5663"/>
                </a:lnTo>
                <a:lnTo>
                  <a:pt x="1049274" y="0"/>
                </a:lnTo>
                <a:lnTo>
                  <a:pt x="1341374" y="0"/>
                </a:lnTo>
                <a:lnTo>
                  <a:pt x="1887727" y="0"/>
                </a:lnTo>
                <a:lnTo>
                  <a:pt x="3090418" y="0"/>
                </a:lnTo>
                <a:lnTo>
                  <a:pt x="3118512" y="5663"/>
                </a:lnTo>
                <a:lnTo>
                  <a:pt x="3141440" y="21113"/>
                </a:lnTo>
                <a:lnTo>
                  <a:pt x="3156890" y="44041"/>
                </a:lnTo>
                <a:lnTo>
                  <a:pt x="3162554" y="72136"/>
                </a:lnTo>
                <a:lnTo>
                  <a:pt x="3162554" y="252475"/>
                </a:lnTo>
                <a:lnTo>
                  <a:pt x="3162554" y="360679"/>
                </a:lnTo>
                <a:lnTo>
                  <a:pt x="3156890" y="388774"/>
                </a:lnTo>
                <a:lnTo>
                  <a:pt x="3141440" y="411702"/>
                </a:lnTo>
                <a:lnTo>
                  <a:pt x="3118512" y="427152"/>
                </a:lnTo>
                <a:lnTo>
                  <a:pt x="3090418" y="432815"/>
                </a:lnTo>
                <a:lnTo>
                  <a:pt x="1887727" y="432815"/>
                </a:lnTo>
                <a:lnTo>
                  <a:pt x="1341374" y="432815"/>
                </a:lnTo>
                <a:lnTo>
                  <a:pt x="1049274" y="432815"/>
                </a:lnTo>
                <a:lnTo>
                  <a:pt x="1021179" y="427152"/>
                </a:lnTo>
                <a:lnTo>
                  <a:pt x="998251" y="411702"/>
                </a:lnTo>
                <a:lnTo>
                  <a:pt x="982801" y="388774"/>
                </a:lnTo>
                <a:lnTo>
                  <a:pt x="977138" y="360679"/>
                </a:lnTo>
                <a:lnTo>
                  <a:pt x="0" y="513969"/>
                </a:lnTo>
                <a:lnTo>
                  <a:pt x="977138" y="252475"/>
                </a:lnTo>
                <a:lnTo>
                  <a:pt x="977138" y="721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96860" y="2525394"/>
            <a:ext cx="18510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Dispatch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27318" y="3098926"/>
            <a:ext cx="2784475" cy="862330"/>
          </a:xfrm>
          <a:custGeom>
            <a:avLst/>
            <a:gdLst/>
            <a:ahLst/>
            <a:cxnLst/>
            <a:rect l="l" t="t" r="r" b="b"/>
            <a:pathLst>
              <a:path w="2784475" h="862329">
                <a:moveTo>
                  <a:pt x="2711958" y="429133"/>
                </a:moveTo>
                <a:lnTo>
                  <a:pt x="1413002" y="429133"/>
                </a:lnTo>
                <a:lnTo>
                  <a:pt x="1384907" y="434796"/>
                </a:lnTo>
                <a:lnTo>
                  <a:pt x="1361979" y="450246"/>
                </a:lnTo>
                <a:lnTo>
                  <a:pt x="1346529" y="473174"/>
                </a:lnTo>
                <a:lnTo>
                  <a:pt x="1340866" y="501269"/>
                </a:lnTo>
                <a:lnTo>
                  <a:pt x="1340866" y="789813"/>
                </a:lnTo>
                <a:lnTo>
                  <a:pt x="1346529" y="817907"/>
                </a:lnTo>
                <a:lnTo>
                  <a:pt x="1361979" y="840835"/>
                </a:lnTo>
                <a:lnTo>
                  <a:pt x="1384907" y="856285"/>
                </a:lnTo>
                <a:lnTo>
                  <a:pt x="1413002" y="861949"/>
                </a:lnTo>
                <a:lnTo>
                  <a:pt x="2711958" y="861949"/>
                </a:lnTo>
                <a:lnTo>
                  <a:pt x="2740052" y="856285"/>
                </a:lnTo>
                <a:lnTo>
                  <a:pt x="2762980" y="840835"/>
                </a:lnTo>
                <a:lnTo>
                  <a:pt x="2778430" y="817907"/>
                </a:lnTo>
                <a:lnTo>
                  <a:pt x="2784093" y="789813"/>
                </a:lnTo>
                <a:lnTo>
                  <a:pt x="2784093" y="501269"/>
                </a:lnTo>
                <a:lnTo>
                  <a:pt x="2778430" y="473174"/>
                </a:lnTo>
                <a:lnTo>
                  <a:pt x="2762980" y="450246"/>
                </a:lnTo>
                <a:lnTo>
                  <a:pt x="2740052" y="434796"/>
                </a:lnTo>
                <a:lnTo>
                  <a:pt x="2711958" y="429133"/>
                </a:lnTo>
                <a:close/>
              </a:path>
              <a:path w="2784475" h="862329">
                <a:moveTo>
                  <a:pt x="0" y="0"/>
                </a:moveTo>
                <a:lnTo>
                  <a:pt x="1581404" y="429133"/>
                </a:lnTo>
                <a:lnTo>
                  <a:pt x="1942211" y="4291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7318" y="3098926"/>
            <a:ext cx="2784475" cy="862330"/>
          </a:xfrm>
          <a:custGeom>
            <a:avLst/>
            <a:gdLst/>
            <a:ahLst/>
            <a:cxnLst/>
            <a:rect l="l" t="t" r="r" b="b"/>
            <a:pathLst>
              <a:path w="2784475" h="862329">
                <a:moveTo>
                  <a:pt x="1340866" y="501269"/>
                </a:moveTo>
                <a:lnTo>
                  <a:pt x="1346529" y="473174"/>
                </a:lnTo>
                <a:lnTo>
                  <a:pt x="1361979" y="450246"/>
                </a:lnTo>
                <a:lnTo>
                  <a:pt x="1384907" y="434796"/>
                </a:lnTo>
                <a:lnTo>
                  <a:pt x="1413002" y="429133"/>
                </a:lnTo>
                <a:lnTo>
                  <a:pt x="1581404" y="429133"/>
                </a:lnTo>
                <a:lnTo>
                  <a:pt x="0" y="0"/>
                </a:lnTo>
                <a:lnTo>
                  <a:pt x="1942211" y="429133"/>
                </a:lnTo>
                <a:lnTo>
                  <a:pt x="2711958" y="429133"/>
                </a:lnTo>
                <a:lnTo>
                  <a:pt x="2740052" y="434796"/>
                </a:lnTo>
                <a:lnTo>
                  <a:pt x="2762980" y="450246"/>
                </a:lnTo>
                <a:lnTo>
                  <a:pt x="2778430" y="473174"/>
                </a:lnTo>
                <a:lnTo>
                  <a:pt x="2784093" y="501269"/>
                </a:lnTo>
                <a:lnTo>
                  <a:pt x="2784093" y="609473"/>
                </a:lnTo>
                <a:lnTo>
                  <a:pt x="2784093" y="789813"/>
                </a:lnTo>
                <a:lnTo>
                  <a:pt x="2778430" y="817907"/>
                </a:lnTo>
                <a:lnTo>
                  <a:pt x="2762980" y="840835"/>
                </a:lnTo>
                <a:lnTo>
                  <a:pt x="2740052" y="856285"/>
                </a:lnTo>
                <a:lnTo>
                  <a:pt x="2711958" y="861949"/>
                </a:lnTo>
                <a:lnTo>
                  <a:pt x="1942211" y="861949"/>
                </a:lnTo>
                <a:lnTo>
                  <a:pt x="1581404" y="861949"/>
                </a:lnTo>
                <a:lnTo>
                  <a:pt x="1413002" y="861949"/>
                </a:lnTo>
                <a:lnTo>
                  <a:pt x="1384907" y="856285"/>
                </a:lnTo>
                <a:lnTo>
                  <a:pt x="1361979" y="840835"/>
                </a:lnTo>
                <a:lnTo>
                  <a:pt x="1346529" y="817907"/>
                </a:lnTo>
                <a:lnTo>
                  <a:pt x="1340866" y="789813"/>
                </a:lnTo>
                <a:lnTo>
                  <a:pt x="1340866" y="609473"/>
                </a:lnTo>
                <a:lnTo>
                  <a:pt x="1340866" y="50126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68260" y="3578097"/>
            <a:ext cx="12211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Call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Dispatch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71801" y="2819400"/>
            <a:ext cx="2150745" cy="646430"/>
          </a:xfrm>
          <a:custGeom>
            <a:avLst/>
            <a:gdLst/>
            <a:ahLst/>
            <a:cxnLst/>
            <a:rect l="l" t="t" r="r" b="b"/>
            <a:pathLst>
              <a:path w="2150745" h="646429">
                <a:moveTo>
                  <a:pt x="1183132" y="0"/>
                </a:moveTo>
                <a:lnTo>
                  <a:pt x="107696" y="0"/>
                </a:lnTo>
                <a:lnTo>
                  <a:pt x="65793" y="8469"/>
                </a:lnTo>
                <a:lnTo>
                  <a:pt x="31559" y="31559"/>
                </a:lnTo>
                <a:lnTo>
                  <a:pt x="8469" y="65793"/>
                </a:lnTo>
                <a:lnTo>
                  <a:pt x="0" y="107696"/>
                </a:lnTo>
                <a:lnTo>
                  <a:pt x="0" y="538479"/>
                </a:lnTo>
                <a:lnTo>
                  <a:pt x="8469" y="580382"/>
                </a:lnTo>
                <a:lnTo>
                  <a:pt x="31559" y="614616"/>
                </a:lnTo>
                <a:lnTo>
                  <a:pt x="65793" y="637706"/>
                </a:lnTo>
                <a:lnTo>
                  <a:pt x="107696" y="646176"/>
                </a:lnTo>
                <a:lnTo>
                  <a:pt x="1183132" y="646176"/>
                </a:lnTo>
                <a:lnTo>
                  <a:pt x="1225034" y="637706"/>
                </a:lnTo>
                <a:lnTo>
                  <a:pt x="1259268" y="614616"/>
                </a:lnTo>
                <a:lnTo>
                  <a:pt x="1282358" y="580382"/>
                </a:lnTo>
                <a:lnTo>
                  <a:pt x="1290827" y="538479"/>
                </a:lnTo>
                <a:lnTo>
                  <a:pt x="2150491" y="488061"/>
                </a:lnTo>
                <a:lnTo>
                  <a:pt x="1290827" y="376936"/>
                </a:lnTo>
                <a:lnTo>
                  <a:pt x="1290827" y="107696"/>
                </a:lnTo>
                <a:lnTo>
                  <a:pt x="1282358" y="65793"/>
                </a:lnTo>
                <a:lnTo>
                  <a:pt x="1259268" y="31559"/>
                </a:lnTo>
                <a:lnTo>
                  <a:pt x="1225034" y="8469"/>
                </a:lnTo>
                <a:lnTo>
                  <a:pt x="1183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1801" y="2819400"/>
            <a:ext cx="2150745" cy="646430"/>
          </a:xfrm>
          <a:custGeom>
            <a:avLst/>
            <a:gdLst/>
            <a:ahLst/>
            <a:cxnLst/>
            <a:rect l="l" t="t" r="r" b="b"/>
            <a:pathLst>
              <a:path w="2150745" h="646429">
                <a:moveTo>
                  <a:pt x="0" y="107696"/>
                </a:moveTo>
                <a:lnTo>
                  <a:pt x="8469" y="65793"/>
                </a:lnTo>
                <a:lnTo>
                  <a:pt x="31559" y="31559"/>
                </a:lnTo>
                <a:lnTo>
                  <a:pt x="65793" y="8469"/>
                </a:lnTo>
                <a:lnTo>
                  <a:pt x="107696" y="0"/>
                </a:lnTo>
                <a:lnTo>
                  <a:pt x="752982" y="0"/>
                </a:lnTo>
                <a:lnTo>
                  <a:pt x="1075689" y="0"/>
                </a:lnTo>
                <a:lnTo>
                  <a:pt x="1183132" y="0"/>
                </a:lnTo>
                <a:lnTo>
                  <a:pt x="1225034" y="8469"/>
                </a:lnTo>
                <a:lnTo>
                  <a:pt x="1259268" y="31559"/>
                </a:lnTo>
                <a:lnTo>
                  <a:pt x="1282358" y="65793"/>
                </a:lnTo>
                <a:lnTo>
                  <a:pt x="1290827" y="107696"/>
                </a:lnTo>
                <a:lnTo>
                  <a:pt x="1290827" y="376936"/>
                </a:lnTo>
                <a:lnTo>
                  <a:pt x="2150491" y="488061"/>
                </a:lnTo>
                <a:lnTo>
                  <a:pt x="1290827" y="538479"/>
                </a:lnTo>
                <a:lnTo>
                  <a:pt x="1282358" y="580382"/>
                </a:lnTo>
                <a:lnTo>
                  <a:pt x="1259268" y="614616"/>
                </a:lnTo>
                <a:lnTo>
                  <a:pt x="1225034" y="637706"/>
                </a:lnTo>
                <a:lnTo>
                  <a:pt x="1183132" y="646176"/>
                </a:lnTo>
                <a:lnTo>
                  <a:pt x="1075689" y="646176"/>
                </a:lnTo>
                <a:lnTo>
                  <a:pt x="752982" y="646176"/>
                </a:lnTo>
                <a:lnTo>
                  <a:pt x="107696" y="646176"/>
                </a:lnTo>
                <a:lnTo>
                  <a:pt x="65793" y="637706"/>
                </a:lnTo>
                <a:lnTo>
                  <a:pt x="31559" y="614616"/>
                </a:lnTo>
                <a:lnTo>
                  <a:pt x="8469" y="580382"/>
                </a:lnTo>
                <a:lnTo>
                  <a:pt x="0" y="538479"/>
                </a:lnTo>
                <a:lnTo>
                  <a:pt x="0" y="376936"/>
                </a:lnTo>
                <a:lnTo>
                  <a:pt x="0" y="1076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82289" y="2880105"/>
            <a:ext cx="10071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Start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Track  </a:t>
            </a:r>
            <a:r>
              <a:rPr sz="1600" spc="-5" dirty="0">
                <a:latin typeface="Arial"/>
                <a:cs typeface="Arial"/>
              </a:rPr>
              <a:t>Anytime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36748" y="3729228"/>
            <a:ext cx="1871345" cy="646430"/>
          </a:xfrm>
          <a:custGeom>
            <a:avLst/>
            <a:gdLst/>
            <a:ahLst/>
            <a:cxnLst/>
            <a:rect l="l" t="t" r="r" b="b"/>
            <a:pathLst>
              <a:path w="1871345" h="646429">
                <a:moveTo>
                  <a:pt x="802132" y="0"/>
                </a:moveTo>
                <a:lnTo>
                  <a:pt x="107696" y="0"/>
                </a:lnTo>
                <a:lnTo>
                  <a:pt x="65793" y="8469"/>
                </a:lnTo>
                <a:lnTo>
                  <a:pt x="31559" y="31559"/>
                </a:lnTo>
                <a:lnTo>
                  <a:pt x="8469" y="65793"/>
                </a:lnTo>
                <a:lnTo>
                  <a:pt x="0" y="107696"/>
                </a:lnTo>
                <a:lnTo>
                  <a:pt x="0" y="538480"/>
                </a:lnTo>
                <a:lnTo>
                  <a:pt x="8469" y="580382"/>
                </a:lnTo>
                <a:lnTo>
                  <a:pt x="31559" y="614616"/>
                </a:lnTo>
                <a:lnTo>
                  <a:pt x="65793" y="637706"/>
                </a:lnTo>
                <a:lnTo>
                  <a:pt x="107696" y="646176"/>
                </a:lnTo>
                <a:lnTo>
                  <a:pt x="802132" y="646176"/>
                </a:lnTo>
                <a:lnTo>
                  <a:pt x="844034" y="637706"/>
                </a:lnTo>
                <a:lnTo>
                  <a:pt x="878268" y="614616"/>
                </a:lnTo>
                <a:lnTo>
                  <a:pt x="901358" y="580382"/>
                </a:lnTo>
                <a:lnTo>
                  <a:pt x="909828" y="538480"/>
                </a:lnTo>
                <a:lnTo>
                  <a:pt x="909828" y="269240"/>
                </a:lnTo>
                <a:lnTo>
                  <a:pt x="1617740" y="107696"/>
                </a:lnTo>
                <a:lnTo>
                  <a:pt x="909828" y="107696"/>
                </a:lnTo>
                <a:lnTo>
                  <a:pt x="901358" y="65793"/>
                </a:lnTo>
                <a:lnTo>
                  <a:pt x="878268" y="31559"/>
                </a:lnTo>
                <a:lnTo>
                  <a:pt x="844034" y="8469"/>
                </a:lnTo>
                <a:lnTo>
                  <a:pt x="802132" y="0"/>
                </a:lnTo>
                <a:close/>
              </a:path>
              <a:path w="1871345" h="646429">
                <a:moveTo>
                  <a:pt x="1870964" y="49911"/>
                </a:moveTo>
                <a:lnTo>
                  <a:pt x="909828" y="107696"/>
                </a:lnTo>
                <a:lnTo>
                  <a:pt x="1617740" y="107696"/>
                </a:lnTo>
                <a:lnTo>
                  <a:pt x="1870964" y="49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36748" y="3729228"/>
            <a:ext cx="1871345" cy="646430"/>
          </a:xfrm>
          <a:custGeom>
            <a:avLst/>
            <a:gdLst/>
            <a:ahLst/>
            <a:cxnLst/>
            <a:rect l="l" t="t" r="r" b="b"/>
            <a:pathLst>
              <a:path w="1871345" h="646429">
                <a:moveTo>
                  <a:pt x="0" y="107696"/>
                </a:moveTo>
                <a:lnTo>
                  <a:pt x="8469" y="65793"/>
                </a:lnTo>
                <a:lnTo>
                  <a:pt x="31559" y="31559"/>
                </a:lnTo>
                <a:lnTo>
                  <a:pt x="65793" y="8469"/>
                </a:lnTo>
                <a:lnTo>
                  <a:pt x="107696" y="0"/>
                </a:lnTo>
                <a:lnTo>
                  <a:pt x="530733" y="0"/>
                </a:lnTo>
                <a:lnTo>
                  <a:pt x="758190" y="0"/>
                </a:lnTo>
                <a:lnTo>
                  <a:pt x="802132" y="0"/>
                </a:lnTo>
                <a:lnTo>
                  <a:pt x="844034" y="8469"/>
                </a:lnTo>
                <a:lnTo>
                  <a:pt x="878268" y="31559"/>
                </a:lnTo>
                <a:lnTo>
                  <a:pt x="901358" y="65793"/>
                </a:lnTo>
                <a:lnTo>
                  <a:pt x="909828" y="107696"/>
                </a:lnTo>
                <a:lnTo>
                  <a:pt x="1870964" y="49911"/>
                </a:lnTo>
                <a:lnTo>
                  <a:pt x="909828" y="269240"/>
                </a:lnTo>
                <a:lnTo>
                  <a:pt x="909828" y="538480"/>
                </a:lnTo>
                <a:lnTo>
                  <a:pt x="901358" y="580382"/>
                </a:lnTo>
                <a:lnTo>
                  <a:pt x="878268" y="614616"/>
                </a:lnTo>
                <a:lnTo>
                  <a:pt x="844034" y="637706"/>
                </a:lnTo>
                <a:lnTo>
                  <a:pt x="802132" y="646176"/>
                </a:lnTo>
                <a:lnTo>
                  <a:pt x="758190" y="646176"/>
                </a:lnTo>
                <a:lnTo>
                  <a:pt x="530733" y="646176"/>
                </a:lnTo>
                <a:lnTo>
                  <a:pt x="107696" y="646176"/>
                </a:lnTo>
                <a:lnTo>
                  <a:pt x="65793" y="637706"/>
                </a:lnTo>
                <a:lnTo>
                  <a:pt x="31559" y="614616"/>
                </a:lnTo>
                <a:lnTo>
                  <a:pt x="8469" y="580382"/>
                </a:lnTo>
                <a:lnTo>
                  <a:pt x="0" y="538480"/>
                </a:lnTo>
                <a:lnTo>
                  <a:pt x="0" y="269240"/>
                </a:lnTo>
                <a:lnTo>
                  <a:pt x="0" y="1076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47491" y="3789630"/>
            <a:ext cx="64643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Stop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Details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2286C30-23C9-4698-9DAF-A078DDF9F1A7}" vid="{5F9D61C0-CD5E-4190-8173-92270A457F82}"/>
    </a:ext>
  </a:extLst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Beemac</Template>
  <TotalTime>1472</TotalTime>
  <Words>453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Franklin Gothic Book</vt:lpstr>
      <vt:lpstr>Times New Roman</vt:lpstr>
      <vt:lpstr>Wingdings</vt:lpstr>
      <vt:lpstr>Crop</vt:lpstr>
      <vt:lpstr>TRACKING LOADS through Mcleod</vt:lpstr>
      <vt:lpstr>Trucker Tools App</vt:lpstr>
      <vt:lpstr>Load Track Process</vt:lpstr>
      <vt:lpstr>HOW TO SEND A TRACKING REQUEST THOUGH MCLEOD TO THE DRIVER</vt:lpstr>
      <vt:lpstr>TRACKING STATUS COMMUNICATION VIA EMAIL</vt:lpstr>
      <vt:lpstr>PowerPoint Presentation</vt:lpstr>
      <vt:lpstr>PowerPoint Presentation</vt:lpstr>
      <vt:lpstr>PowerPoint Presentation</vt:lpstr>
      <vt:lpstr>PowerPoint Presentation</vt:lpstr>
      <vt:lpstr>Load Track via McLeod</vt:lpstr>
      <vt:lpstr>Load Track via McLeod</vt:lpstr>
      <vt:lpstr>Load Track via McLeod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 Documents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Dixon</dc:creator>
  <cp:lastModifiedBy>Veronica M. Dorsey</cp:lastModifiedBy>
  <cp:revision>28</cp:revision>
  <cp:lastPrinted>2018-09-05T12:15:41Z</cp:lastPrinted>
  <dcterms:created xsi:type="dcterms:W3CDTF">2017-08-25T19:36:42Z</dcterms:created>
  <dcterms:modified xsi:type="dcterms:W3CDTF">2023-03-16T16:41:24Z</dcterms:modified>
</cp:coreProperties>
</file>