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4" r:id="rId3"/>
    <p:sldId id="259" r:id="rId4"/>
    <p:sldId id="281" r:id="rId5"/>
    <p:sldId id="261" r:id="rId6"/>
    <p:sldId id="262" r:id="rId7"/>
    <p:sldId id="263" r:id="rId8"/>
    <p:sldId id="271" r:id="rId9"/>
    <p:sldId id="264" r:id="rId10"/>
    <p:sldId id="265" r:id="rId11"/>
    <p:sldId id="266" r:id="rId12"/>
    <p:sldId id="267" r:id="rId13"/>
    <p:sldId id="270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E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7EE4B7C-10C2-42FD-B19E-49951CD8B6BF}" v="152" dt="2023-06-06T20:49:00.6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image" Target="../media/image3.svg"/><Relationship Id="rId16" Type="http://schemas.openxmlformats.org/officeDocument/2006/relationships/image" Target="../media/image17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39D0A-02ED-4B23-9CFD-73B2C4FC5D01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9257CAA-6104-4A81-9D3D-5E1A7D0D3707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During this session we will be discussing the following:</a:t>
          </a:r>
        </a:p>
      </dgm:t>
    </dgm:pt>
    <dgm:pt modelId="{ACA36690-4E98-4163-A85E-28BA133A614C}" type="parTrans" cxnId="{41202632-6D4C-4D9C-8330-47B5FA3EE19B}">
      <dgm:prSet/>
      <dgm:spPr/>
      <dgm:t>
        <a:bodyPr/>
        <a:lstStyle/>
        <a:p>
          <a:endParaRPr lang="en-US"/>
        </a:p>
      </dgm:t>
    </dgm:pt>
    <dgm:pt modelId="{DA672CEE-DF76-45B8-A91A-76172F126A4E}" type="sibTrans" cxnId="{41202632-6D4C-4D9C-8330-47B5FA3EE19B}">
      <dgm:prSet/>
      <dgm:spPr/>
      <dgm:t>
        <a:bodyPr/>
        <a:lstStyle/>
        <a:p>
          <a:endParaRPr lang="en-US"/>
        </a:p>
      </dgm:t>
    </dgm:pt>
    <dgm:pt modelId="{BD46A911-FC60-4CF6-8500-738DFFAC483D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Some of the verbiage used to sell freight; what do you say?</a:t>
          </a:r>
        </a:p>
      </dgm:t>
    </dgm:pt>
    <dgm:pt modelId="{7D05D45D-054B-48E9-A8D9-F3D418361AAC}" type="parTrans" cxnId="{CCA19BD7-ADA4-44D2-9C53-B6202BDC93F4}">
      <dgm:prSet/>
      <dgm:spPr/>
      <dgm:t>
        <a:bodyPr/>
        <a:lstStyle/>
        <a:p>
          <a:endParaRPr lang="en-US"/>
        </a:p>
      </dgm:t>
    </dgm:pt>
    <dgm:pt modelId="{D6314186-DC4F-496D-AC8A-F3D922611AA6}" type="sibTrans" cxnId="{CCA19BD7-ADA4-44D2-9C53-B6202BDC93F4}">
      <dgm:prSet/>
      <dgm:spPr/>
      <dgm:t>
        <a:bodyPr/>
        <a:lstStyle/>
        <a:p>
          <a:endParaRPr lang="en-US"/>
        </a:p>
      </dgm:t>
    </dgm:pt>
    <dgm:pt modelId="{DC299A72-B31A-4705-877E-FEE5DFA925CD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How do you counteroffer? What do you anticipate Carriers to say?</a:t>
          </a:r>
        </a:p>
      </dgm:t>
    </dgm:pt>
    <dgm:pt modelId="{2AE5D9C9-031B-4E68-BC3C-A8AFD303D353}" type="parTrans" cxnId="{56642C29-9A78-4DE2-B97A-9C540C172C18}">
      <dgm:prSet/>
      <dgm:spPr/>
      <dgm:t>
        <a:bodyPr/>
        <a:lstStyle/>
        <a:p>
          <a:endParaRPr lang="en-US"/>
        </a:p>
      </dgm:t>
    </dgm:pt>
    <dgm:pt modelId="{5C67411C-E748-4713-9E44-00E28E088347}" type="sibTrans" cxnId="{56642C29-9A78-4DE2-B97A-9C540C172C18}">
      <dgm:prSet/>
      <dgm:spPr/>
      <dgm:t>
        <a:bodyPr/>
        <a:lstStyle/>
        <a:p>
          <a:endParaRPr lang="en-US"/>
        </a:p>
      </dgm:t>
    </dgm:pt>
    <dgm:pt modelId="{4667E7FB-CCFF-41AC-9063-436E7D1DD161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What are some of the concerns Carriers have while you are negotiating?</a:t>
          </a:r>
        </a:p>
      </dgm:t>
    </dgm:pt>
    <dgm:pt modelId="{49D0AF79-3530-403C-8A16-3D0628F126A4}" type="parTrans" cxnId="{6EAFFC42-35FD-4A4E-B102-1E91017D2159}">
      <dgm:prSet/>
      <dgm:spPr/>
      <dgm:t>
        <a:bodyPr/>
        <a:lstStyle/>
        <a:p>
          <a:endParaRPr lang="en-US"/>
        </a:p>
      </dgm:t>
    </dgm:pt>
    <dgm:pt modelId="{5E11B0AA-F4D3-4E5A-A85E-5E7C9AE53579}" type="sibTrans" cxnId="{6EAFFC42-35FD-4A4E-B102-1E91017D2159}">
      <dgm:prSet/>
      <dgm:spPr/>
      <dgm:t>
        <a:bodyPr/>
        <a:lstStyle/>
        <a:p>
          <a:endParaRPr lang="en-US"/>
        </a:p>
      </dgm:t>
    </dgm:pt>
    <dgm:pt modelId="{4391A162-95E5-4791-9E53-B4DA8D705BCA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What are some best practices used to lock in a Carrier?</a:t>
          </a:r>
        </a:p>
      </dgm:t>
    </dgm:pt>
    <dgm:pt modelId="{C2730960-914A-4002-979F-DF1FDE2DD238}" type="parTrans" cxnId="{4DE44EAD-EB93-4443-B145-E40563B049C3}">
      <dgm:prSet/>
      <dgm:spPr/>
      <dgm:t>
        <a:bodyPr/>
        <a:lstStyle/>
        <a:p>
          <a:endParaRPr lang="en-US"/>
        </a:p>
      </dgm:t>
    </dgm:pt>
    <dgm:pt modelId="{EA8B7C02-1A21-43F7-96E1-82FAD817B6E2}" type="sibTrans" cxnId="{4DE44EAD-EB93-4443-B145-E40563B049C3}">
      <dgm:prSet/>
      <dgm:spPr/>
      <dgm:t>
        <a:bodyPr/>
        <a:lstStyle/>
        <a:p>
          <a:endParaRPr lang="en-US"/>
        </a:p>
      </dgm:t>
    </dgm:pt>
    <dgm:pt modelId="{BBF25971-279C-41A0-8BB0-A43DD7CCCDAF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Understanding profit margin and how to make it work for you.</a:t>
          </a:r>
        </a:p>
      </dgm:t>
    </dgm:pt>
    <dgm:pt modelId="{B4DACF3F-1D1F-4BE0-B296-329FB4541165}" type="parTrans" cxnId="{B9172CCA-4F16-4EA1-A407-DCC6C2EA3349}">
      <dgm:prSet/>
      <dgm:spPr/>
      <dgm:t>
        <a:bodyPr/>
        <a:lstStyle/>
        <a:p>
          <a:endParaRPr lang="en-US"/>
        </a:p>
      </dgm:t>
    </dgm:pt>
    <dgm:pt modelId="{343569B1-A258-4F43-AE1D-3151A982D2E2}" type="sibTrans" cxnId="{B9172CCA-4F16-4EA1-A407-DCC6C2EA3349}">
      <dgm:prSet/>
      <dgm:spPr/>
      <dgm:t>
        <a:bodyPr/>
        <a:lstStyle/>
        <a:p>
          <a:endParaRPr lang="en-US"/>
        </a:p>
      </dgm:t>
    </dgm:pt>
    <dgm:pt modelId="{54E33450-8F44-4578-841A-B3524EEACF00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Understanding the rates and how to use them. </a:t>
          </a:r>
        </a:p>
      </dgm:t>
    </dgm:pt>
    <dgm:pt modelId="{92ED42A6-0A26-4D0E-AD95-7F27833D4938}" type="parTrans" cxnId="{8582EF02-D039-4E8C-8F36-C64D4BCCB221}">
      <dgm:prSet/>
      <dgm:spPr/>
      <dgm:t>
        <a:bodyPr/>
        <a:lstStyle/>
        <a:p>
          <a:endParaRPr lang="en-US"/>
        </a:p>
      </dgm:t>
    </dgm:pt>
    <dgm:pt modelId="{1EF87ED8-C57D-45D4-94A2-15433536DDA7}" type="sibTrans" cxnId="{8582EF02-D039-4E8C-8F36-C64D4BCCB221}">
      <dgm:prSet/>
      <dgm:spPr/>
      <dgm:t>
        <a:bodyPr/>
        <a:lstStyle/>
        <a:p>
          <a:endParaRPr lang="en-US"/>
        </a:p>
      </dgm:t>
    </dgm:pt>
    <dgm:pt modelId="{312C27F0-C1BF-43B8-B49C-110D2F120396}">
      <dgm:prSet/>
      <dgm:spPr/>
      <dgm:t>
        <a:bodyPr/>
        <a:lstStyle/>
        <a:p>
          <a:pPr>
            <a:defRPr cap="all"/>
          </a:pPr>
          <a:r>
            <a:rPr lang="en-US">
              <a:solidFill>
                <a:schemeClr val="bg1"/>
              </a:solidFill>
            </a:rPr>
            <a:t>Role playing different scenarios and Feed back.</a:t>
          </a:r>
        </a:p>
      </dgm:t>
    </dgm:pt>
    <dgm:pt modelId="{B3F8B837-F7B1-40E5-A5CF-CF5AE44FF884}" type="parTrans" cxnId="{803AC3D1-7961-4839-8EC2-D4D256A89FC0}">
      <dgm:prSet/>
      <dgm:spPr/>
      <dgm:t>
        <a:bodyPr/>
        <a:lstStyle/>
        <a:p>
          <a:endParaRPr lang="en-US"/>
        </a:p>
      </dgm:t>
    </dgm:pt>
    <dgm:pt modelId="{BF4B107D-EFF8-482D-B80E-B005B6E2FA30}" type="sibTrans" cxnId="{803AC3D1-7961-4839-8EC2-D4D256A89FC0}">
      <dgm:prSet/>
      <dgm:spPr/>
      <dgm:t>
        <a:bodyPr/>
        <a:lstStyle/>
        <a:p>
          <a:endParaRPr lang="en-US"/>
        </a:p>
      </dgm:t>
    </dgm:pt>
    <dgm:pt modelId="{A9318552-7A75-4FC3-9907-ECE173293D7D}" type="pres">
      <dgm:prSet presAssocID="{EA239D0A-02ED-4B23-9CFD-73B2C4FC5D01}" presName="root" presStyleCnt="0">
        <dgm:presLayoutVars>
          <dgm:dir/>
          <dgm:resizeHandles val="exact"/>
        </dgm:presLayoutVars>
      </dgm:prSet>
      <dgm:spPr/>
    </dgm:pt>
    <dgm:pt modelId="{6D0CEF53-B28A-437B-9A3D-CA0192E59E5D}" type="pres">
      <dgm:prSet presAssocID="{59257CAA-6104-4A81-9D3D-5E1A7D0D3707}" presName="compNode" presStyleCnt="0"/>
      <dgm:spPr/>
    </dgm:pt>
    <dgm:pt modelId="{645D1FF4-10A0-466C-A3C3-A17984442874}" type="pres">
      <dgm:prSet presAssocID="{59257CAA-6104-4A81-9D3D-5E1A7D0D3707}" presName="iconBgRect" presStyleLbl="bgShp" presStyleIdx="0" presStyleCnt="8"/>
      <dgm:spPr/>
    </dgm:pt>
    <dgm:pt modelId="{00A21AB0-C38B-4A1D-9BDA-CBE01C8E3332}" type="pres">
      <dgm:prSet presAssocID="{59257CAA-6104-4A81-9D3D-5E1A7D0D3707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ard Room"/>
        </a:ext>
      </dgm:extLst>
    </dgm:pt>
    <dgm:pt modelId="{F09B07CD-1278-4D35-9197-7C0C50B5A9E6}" type="pres">
      <dgm:prSet presAssocID="{59257CAA-6104-4A81-9D3D-5E1A7D0D3707}" presName="spaceRect" presStyleCnt="0"/>
      <dgm:spPr/>
    </dgm:pt>
    <dgm:pt modelId="{C7D73089-107D-4C19-9203-22ECB9D5CC12}" type="pres">
      <dgm:prSet presAssocID="{59257CAA-6104-4A81-9D3D-5E1A7D0D3707}" presName="textRect" presStyleLbl="revTx" presStyleIdx="0" presStyleCnt="8">
        <dgm:presLayoutVars>
          <dgm:chMax val="1"/>
          <dgm:chPref val="1"/>
        </dgm:presLayoutVars>
      </dgm:prSet>
      <dgm:spPr/>
    </dgm:pt>
    <dgm:pt modelId="{4C473E9B-DE2F-4052-8AA0-EFA707217767}" type="pres">
      <dgm:prSet presAssocID="{DA672CEE-DF76-45B8-A91A-76172F126A4E}" presName="sibTrans" presStyleCnt="0"/>
      <dgm:spPr/>
    </dgm:pt>
    <dgm:pt modelId="{61485D2D-A5CA-4C1A-AE20-F2586324B2EE}" type="pres">
      <dgm:prSet presAssocID="{BD46A911-FC60-4CF6-8500-738DFFAC483D}" presName="compNode" presStyleCnt="0"/>
      <dgm:spPr/>
    </dgm:pt>
    <dgm:pt modelId="{CAF4522E-9491-4A74-82BD-0CA2C2B5C9D0}" type="pres">
      <dgm:prSet presAssocID="{BD46A911-FC60-4CF6-8500-738DFFAC483D}" presName="iconBgRect" presStyleLbl="bgShp" presStyleIdx="1" presStyleCnt="8"/>
      <dgm:spPr/>
    </dgm:pt>
    <dgm:pt modelId="{08B439CC-574E-4286-BA38-BEF4924E361B}" type="pres">
      <dgm:prSet presAssocID="{BD46A911-FC60-4CF6-8500-738DFFAC483D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3F1C0ABE-A601-4DD5-BB1D-3D989137397C}" type="pres">
      <dgm:prSet presAssocID="{BD46A911-FC60-4CF6-8500-738DFFAC483D}" presName="spaceRect" presStyleCnt="0"/>
      <dgm:spPr/>
    </dgm:pt>
    <dgm:pt modelId="{9BFDE455-2301-47C9-9BA1-81DA8661CB9A}" type="pres">
      <dgm:prSet presAssocID="{BD46A911-FC60-4CF6-8500-738DFFAC483D}" presName="textRect" presStyleLbl="revTx" presStyleIdx="1" presStyleCnt="8">
        <dgm:presLayoutVars>
          <dgm:chMax val="1"/>
          <dgm:chPref val="1"/>
        </dgm:presLayoutVars>
      </dgm:prSet>
      <dgm:spPr/>
    </dgm:pt>
    <dgm:pt modelId="{AAD1B2EF-24C3-44FC-9CEB-040FAB6D5AB8}" type="pres">
      <dgm:prSet presAssocID="{D6314186-DC4F-496D-AC8A-F3D922611AA6}" presName="sibTrans" presStyleCnt="0"/>
      <dgm:spPr/>
    </dgm:pt>
    <dgm:pt modelId="{3B612AC1-A61B-4385-BC40-1BB52F220AD0}" type="pres">
      <dgm:prSet presAssocID="{DC299A72-B31A-4705-877E-FEE5DFA925CD}" presName="compNode" presStyleCnt="0"/>
      <dgm:spPr/>
    </dgm:pt>
    <dgm:pt modelId="{BDFA8616-C11E-43D4-AB28-901F6D4A355B}" type="pres">
      <dgm:prSet presAssocID="{DC299A72-B31A-4705-877E-FEE5DFA925CD}" presName="iconBgRect" presStyleLbl="bgShp" presStyleIdx="2" presStyleCnt="8"/>
      <dgm:spPr/>
    </dgm:pt>
    <dgm:pt modelId="{6C16A0C0-8B86-4742-8CBD-15E9D5B515A3}" type="pres">
      <dgm:prSet presAssocID="{DC299A72-B31A-4705-877E-FEE5DFA925CD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s"/>
        </a:ext>
      </dgm:extLst>
    </dgm:pt>
    <dgm:pt modelId="{359FA46E-3331-4F34-87E6-8FAB236C4D2B}" type="pres">
      <dgm:prSet presAssocID="{DC299A72-B31A-4705-877E-FEE5DFA925CD}" presName="spaceRect" presStyleCnt="0"/>
      <dgm:spPr/>
    </dgm:pt>
    <dgm:pt modelId="{FE58175A-35FB-4BF1-83FB-BC5AAE485AAE}" type="pres">
      <dgm:prSet presAssocID="{DC299A72-B31A-4705-877E-FEE5DFA925CD}" presName="textRect" presStyleLbl="revTx" presStyleIdx="2" presStyleCnt="8">
        <dgm:presLayoutVars>
          <dgm:chMax val="1"/>
          <dgm:chPref val="1"/>
        </dgm:presLayoutVars>
      </dgm:prSet>
      <dgm:spPr/>
    </dgm:pt>
    <dgm:pt modelId="{2F84397B-8BAF-48EA-B1E6-AF42E96D07A9}" type="pres">
      <dgm:prSet presAssocID="{5C67411C-E748-4713-9E44-00E28E088347}" presName="sibTrans" presStyleCnt="0"/>
      <dgm:spPr/>
    </dgm:pt>
    <dgm:pt modelId="{51FA81D0-35D1-4AF1-BF21-059F5F9C124D}" type="pres">
      <dgm:prSet presAssocID="{4667E7FB-CCFF-41AC-9063-436E7D1DD161}" presName="compNode" presStyleCnt="0"/>
      <dgm:spPr/>
    </dgm:pt>
    <dgm:pt modelId="{8375D046-B41A-4DDD-BB9A-D53A1476ACA3}" type="pres">
      <dgm:prSet presAssocID="{4667E7FB-CCFF-41AC-9063-436E7D1DD161}" presName="iconBgRect" presStyleLbl="bgShp" presStyleIdx="3" presStyleCnt="8"/>
      <dgm:spPr/>
    </dgm:pt>
    <dgm:pt modelId="{9B8F9B93-5342-4E32-9F45-D1B7A0AB2BE3}" type="pres">
      <dgm:prSet presAssocID="{4667E7FB-CCFF-41AC-9063-436E7D1DD161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andshake"/>
        </a:ext>
      </dgm:extLst>
    </dgm:pt>
    <dgm:pt modelId="{C941F819-A4E6-4BF8-A266-735ADA579AE3}" type="pres">
      <dgm:prSet presAssocID="{4667E7FB-CCFF-41AC-9063-436E7D1DD161}" presName="spaceRect" presStyleCnt="0"/>
      <dgm:spPr/>
    </dgm:pt>
    <dgm:pt modelId="{BA0CCA06-D905-4418-BA1D-D191C635862A}" type="pres">
      <dgm:prSet presAssocID="{4667E7FB-CCFF-41AC-9063-436E7D1DD161}" presName="textRect" presStyleLbl="revTx" presStyleIdx="3" presStyleCnt="8">
        <dgm:presLayoutVars>
          <dgm:chMax val="1"/>
          <dgm:chPref val="1"/>
        </dgm:presLayoutVars>
      </dgm:prSet>
      <dgm:spPr/>
    </dgm:pt>
    <dgm:pt modelId="{ABE22641-C4B9-4DE9-9A9A-F6EE7DF57B67}" type="pres">
      <dgm:prSet presAssocID="{5E11B0AA-F4D3-4E5A-A85E-5E7C9AE53579}" presName="sibTrans" presStyleCnt="0"/>
      <dgm:spPr/>
    </dgm:pt>
    <dgm:pt modelId="{2E4FB653-3F31-43B8-B89E-BC17FFE1C56C}" type="pres">
      <dgm:prSet presAssocID="{4391A162-95E5-4791-9E53-B4DA8D705BCA}" presName="compNode" presStyleCnt="0"/>
      <dgm:spPr/>
    </dgm:pt>
    <dgm:pt modelId="{0D644133-CB40-426B-AF86-06794734EB86}" type="pres">
      <dgm:prSet presAssocID="{4391A162-95E5-4791-9E53-B4DA8D705BCA}" presName="iconBgRect" presStyleLbl="bgShp" presStyleIdx="4" presStyleCnt="8"/>
      <dgm:spPr/>
    </dgm:pt>
    <dgm:pt modelId="{8ACE1FDE-112F-4E51-ABBC-3E4599CC71D4}" type="pres">
      <dgm:prSet presAssocID="{4391A162-95E5-4791-9E53-B4DA8D705BCA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6DD78641-30BD-42CD-881D-53D794207874}" type="pres">
      <dgm:prSet presAssocID="{4391A162-95E5-4791-9E53-B4DA8D705BCA}" presName="spaceRect" presStyleCnt="0"/>
      <dgm:spPr/>
    </dgm:pt>
    <dgm:pt modelId="{8E9C1511-77D9-4AD8-A4C0-A071D424D494}" type="pres">
      <dgm:prSet presAssocID="{4391A162-95E5-4791-9E53-B4DA8D705BCA}" presName="textRect" presStyleLbl="revTx" presStyleIdx="4" presStyleCnt="8">
        <dgm:presLayoutVars>
          <dgm:chMax val="1"/>
          <dgm:chPref val="1"/>
        </dgm:presLayoutVars>
      </dgm:prSet>
      <dgm:spPr/>
    </dgm:pt>
    <dgm:pt modelId="{3E1CD9A9-CFE6-4E99-9A20-926CAF7CCC16}" type="pres">
      <dgm:prSet presAssocID="{EA8B7C02-1A21-43F7-96E1-82FAD817B6E2}" presName="sibTrans" presStyleCnt="0"/>
      <dgm:spPr/>
    </dgm:pt>
    <dgm:pt modelId="{85BACC78-2B0E-4274-A5FF-2910D7A3C91F}" type="pres">
      <dgm:prSet presAssocID="{BBF25971-279C-41A0-8BB0-A43DD7CCCDAF}" presName="compNode" presStyleCnt="0"/>
      <dgm:spPr/>
    </dgm:pt>
    <dgm:pt modelId="{285F14C9-8347-488F-A075-4F369020CB6F}" type="pres">
      <dgm:prSet presAssocID="{BBF25971-279C-41A0-8BB0-A43DD7CCCDAF}" presName="iconBgRect" presStyleLbl="bgShp" presStyleIdx="5" presStyleCnt="8"/>
      <dgm:spPr/>
    </dgm:pt>
    <dgm:pt modelId="{AB3C0A5B-6881-48C1-B788-AACB8F888F5E}" type="pres">
      <dgm:prSet presAssocID="{BBF25971-279C-41A0-8BB0-A43DD7CCCDAF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3D70302-C987-4F1B-AD4F-E2C823473876}" type="pres">
      <dgm:prSet presAssocID="{BBF25971-279C-41A0-8BB0-A43DD7CCCDAF}" presName="spaceRect" presStyleCnt="0"/>
      <dgm:spPr/>
    </dgm:pt>
    <dgm:pt modelId="{DAA277F7-2944-43B0-8103-AB662BDFCEA5}" type="pres">
      <dgm:prSet presAssocID="{BBF25971-279C-41A0-8BB0-A43DD7CCCDAF}" presName="textRect" presStyleLbl="revTx" presStyleIdx="5" presStyleCnt="8">
        <dgm:presLayoutVars>
          <dgm:chMax val="1"/>
          <dgm:chPref val="1"/>
        </dgm:presLayoutVars>
      </dgm:prSet>
      <dgm:spPr/>
    </dgm:pt>
    <dgm:pt modelId="{D0EEFA18-6DAB-4113-91F2-4887918FE59F}" type="pres">
      <dgm:prSet presAssocID="{343569B1-A258-4F43-AE1D-3151A982D2E2}" presName="sibTrans" presStyleCnt="0"/>
      <dgm:spPr/>
    </dgm:pt>
    <dgm:pt modelId="{91BD2380-0EC0-4987-AFA3-CF6B2FF9ED19}" type="pres">
      <dgm:prSet presAssocID="{54E33450-8F44-4578-841A-B3524EEACF00}" presName="compNode" presStyleCnt="0"/>
      <dgm:spPr/>
    </dgm:pt>
    <dgm:pt modelId="{7D379EE6-E219-444F-A00A-28A2379628BD}" type="pres">
      <dgm:prSet presAssocID="{54E33450-8F44-4578-841A-B3524EEACF00}" presName="iconBgRect" presStyleLbl="bgShp" presStyleIdx="6" presStyleCnt="8"/>
      <dgm:spPr/>
    </dgm:pt>
    <dgm:pt modelId="{619FF08A-E15A-4E23-84CE-B5DB319B5C3C}" type="pres">
      <dgm:prSet presAssocID="{54E33450-8F44-4578-841A-B3524EEACF00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861A0EE1-C967-445E-A866-745F79D24D94}" type="pres">
      <dgm:prSet presAssocID="{54E33450-8F44-4578-841A-B3524EEACF00}" presName="spaceRect" presStyleCnt="0"/>
      <dgm:spPr/>
    </dgm:pt>
    <dgm:pt modelId="{9A4FB499-DDC4-4EE1-987B-9EC1A5B2D86F}" type="pres">
      <dgm:prSet presAssocID="{54E33450-8F44-4578-841A-B3524EEACF00}" presName="textRect" presStyleLbl="revTx" presStyleIdx="6" presStyleCnt="8">
        <dgm:presLayoutVars>
          <dgm:chMax val="1"/>
          <dgm:chPref val="1"/>
        </dgm:presLayoutVars>
      </dgm:prSet>
      <dgm:spPr/>
    </dgm:pt>
    <dgm:pt modelId="{64A6D59B-5DAB-44DA-943E-739C1DDEAA45}" type="pres">
      <dgm:prSet presAssocID="{1EF87ED8-C57D-45D4-94A2-15433536DDA7}" presName="sibTrans" presStyleCnt="0"/>
      <dgm:spPr/>
    </dgm:pt>
    <dgm:pt modelId="{FADB37E9-8E29-4B07-A2EA-6E4F8293B431}" type="pres">
      <dgm:prSet presAssocID="{312C27F0-C1BF-43B8-B49C-110D2F120396}" presName="compNode" presStyleCnt="0"/>
      <dgm:spPr/>
    </dgm:pt>
    <dgm:pt modelId="{0FFDDF3D-98B9-4059-8E00-CA7EA299D690}" type="pres">
      <dgm:prSet presAssocID="{312C27F0-C1BF-43B8-B49C-110D2F120396}" presName="iconBgRect" presStyleLbl="bgShp" presStyleIdx="7" presStyleCnt="8"/>
      <dgm:spPr/>
    </dgm:pt>
    <dgm:pt modelId="{E18DD160-704C-42E8-A87D-46C4196B8B90}" type="pres">
      <dgm:prSet presAssocID="{312C27F0-C1BF-43B8-B49C-110D2F120396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DCB69F1B-861B-481D-9EA1-D7D64C3175CF}" type="pres">
      <dgm:prSet presAssocID="{312C27F0-C1BF-43B8-B49C-110D2F120396}" presName="spaceRect" presStyleCnt="0"/>
      <dgm:spPr/>
    </dgm:pt>
    <dgm:pt modelId="{FA5AEDA9-D7F0-453B-83E5-94815BAFB347}" type="pres">
      <dgm:prSet presAssocID="{312C27F0-C1BF-43B8-B49C-110D2F120396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59B32D00-E8FC-4BE2-AEF9-71AADB1AC4C1}" type="presOf" srcId="{54E33450-8F44-4578-841A-B3524EEACF00}" destId="{9A4FB499-DDC4-4EE1-987B-9EC1A5B2D86F}" srcOrd="0" destOrd="0" presId="urn:microsoft.com/office/officeart/2018/5/layout/IconCircleLabelList"/>
    <dgm:cxn modelId="{8582EF02-D039-4E8C-8F36-C64D4BCCB221}" srcId="{EA239D0A-02ED-4B23-9CFD-73B2C4FC5D01}" destId="{54E33450-8F44-4578-841A-B3524EEACF00}" srcOrd="6" destOrd="0" parTransId="{92ED42A6-0A26-4D0E-AD95-7F27833D4938}" sibTransId="{1EF87ED8-C57D-45D4-94A2-15433536DDA7}"/>
    <dgm:cxn modelId="{56642C29-9A78-4DE2-B97A-9C540C172C18}" srcId="{EA239D0A-02ED-4B23-9CFD-73B2C4FC5D01}" destId="{DC299A72-B31A-4705-877E-FEE5DFA925CD}" srcOrd="2" destOrd="0" parTransId="{2AE5D9C9-031B-4E68-BC3C-A8AFD303D353}" sibTransId="{5C67411C-E748-4713-9E44-00E28E088347}"/>
    <dgm:cxn modelId="{41202632-6D4C-4D9C-8330-47B5FA3EE19B}" srcId="{EA239D0A-02ED-4B23-9CFD-73B2C4FC5D01}" destId="{59257CAA-6104-4A81-9D3D-5E1A7D0D3707}" srcOrd="0" destOrd="0" parTransId="{ACA36690-4E98-4163-A85E-28BA133A614C}" sibTransId="{DA672CEE-DF76-45B8-A91A-76172F126A4E}"/>
    <dgm:cxn modelId="{8581735B-2F40-496E-A5AC-C37F598302CE}" type="presOf" srcId="{DC299A72-B31A-4705-877E-FEE5DFA925CD}" destId="{FE58175A-35FB-4BF1-83FB-BC5AAE485AAE}" srcOrd="0" destOrd="0" presId="urn:microsoft.com/office/officeart/2018/5/layout/IconCircleLabelList"/>
    <dgm:cxn modelId="{6EAFFC42-35FD-4A4E-B102-1E91017D2159}" srcId="{EA239D0A-02ED-4B23-9CFD-73B2C4FC5D01}" destId="{4667E7FB-CCFF-41AC-9063-436E7D1DD161}" srcOrd="3" destOrd="0" parTransId="{49D0AF79-3530-403C-8A16-3D0628F126A4}" sibTransId="{5E11B0AA-F4D3-4E5A-A85E-5E7C9AE53579}"/>
    <dgm:cxn modelId="{5A440981-1035-46CF-AA1C-B1556A9979AC}" type="presOf" srcId="{EA239D0A-02ED-4B23-9CFD-73B2C4FC5D01}" destId="{A9318552-7A75-4FC3-9907-ECE173293D7D}" srcOrd="0" destOrd="0" presId="urn:microsoft.com/office/officeart/2018/5/layout/IconCircleLabelList"/>
    <dgm:cxn modelId="{D5F68B85-BC6B-4F3E-8C0A-AC10B8B840CA}" type="presOf" srcId="{4391A162-95E5-4791-9E53-B4DA8D705BCA}" destId="{8E9C1511-77D9-4AD8-A4C0-A071D424D494}" srcOrd="0" destOrd="0" presId="urn:microsoft.com/office/officeart/2018/5/layout/IconCircleLabelList"/>
    <dgm:cxn modelId="{6E8BE6A3-B9E6-4C14-A6C3-136D72640B15}" type="presOf" srcId="{BBF25971-279C-41A0-8BB0-A43DD7CCCDAF}" destId="{DAA277F7-2944-43B0-8103-AB662BDFCEA5}" srcOrd="0" destOrd="0" presId="urn:microsoft.com/office/officeart/2018/5/layout/IconCircleLabelList"/>
    <dgm:cxn modelId="{4DE44EAD-EB93-4443-B145-E40563B049C3}" srcId="{EA239D0A-02ED-4B23-9CFD-73B2C4FC5D01}" destId="{4391A162-95E5-4791-9E53-B4DA8D705BCA}" srcOrd="4" destOrd="0" parTransId="{C2730960-914A-4002-979F-DF1FDE2DD238}" sibTransId="{EA8B7C02-1A21-43F7-96E1-82FAD817B6E2}"/>
    <dgm:cxn modelId="{238458C7-B60D-4A04-B7F1-4B89F84F6FCD}" type="presOf" srcId="{59257CAA-6104-4A81-9D3D-5E1A7D0D3707}" destId="{C7D73089-107D-4C19-9203-22ECB9D5CC12}" srcOrd="0" destOrd="0" presId="urn:microsoft.com/office/officeart/2018/5/layout/IconCircleLabelList"/>
    <dgm:cxn modelId="{B9172CCA-4F16-4EA1-A407-DCC6C2EA3349}" srcId="{EA239D0A-02ED-4B23-9CFD-73B2C4FC5D01}" destId="{BBF25971-279C-41A0-8BB0-A43DD7CCCDAF}" srcOrd="5" destOrd="0" parTransId="{B4DACF3F-1D1F-4BE0-B296-329FB4541165}" sibTransId="{343569B1-A258-4F43-AE1D-3151A982D2E2}"/>
    <dgm:cxn modelId="{9ACB3DCB-E3DC-4E4C-8E5B-15A85944871B}" type="presOf" srcId="{312C27F0-C1BF-43B8-B49C-110D2F120396}" destId="{FA5AEDA9-D7F0-453B-83E5-94815BAFB347}" srcOrd="0" destOrd="0" presId="urn:microsoft.com/office/officeart/2018/5/layout/IconCircleLabelList"/>
    <dgm:cxn modelId="{803AC3D1-7961-4839-8EC2-D4D256A89FC0}" srcId="{EA239D0A-02ED-4B23-9CFD-73B2C4FC5D01}" destId="{312C27F0-C1BF-43B8-B49C-110D2F120396}" srcOrd="7" destOrd="0" parTransId="{B3F8B837-F7B1-40E5-A5CF-CF5AE44FF884}" sibTransId="{BF4B107D-EFF8-482D-B80E-B005B6E2FA30}"/>
    <dgm:cxn modelId="{CCA19BD7-ADA4-44D2-9C53-B6202BDC93F4}" srcId="{EA239D0A-02ED-4B23-9CFD-73B2C4FC5D01}" destId="{BD46A911-FC60-4CF6-8500-738DFFAC483D}" srcOrd="1" destOrd="0" parTransId="{7D05D45D-054B-48E9-A8D9-F3D418361AAC}" sibTransId="{D6314186-DC4F-496D-AC8A-F3D922611AA6}"/>
    <dgm:cxn modelId="{DDAD39FA-B374-4E4B-AFD6-1FE545370657}" type="presOf" srcId="{4667E7FB-CCFF-41AC-9063-436E7D1DD161}" destId="{BA0CCA06-D905-4418-BA1D-D191C635862A}" srcOrd="0" destOrd="0" presId="urn:microsoft.com/office/officeart/2018/5/layout/IconCircleLabelList"/>
    <dgm:cxn modelId="{C94693FF-3FD1-4548-86AC-7A3376452F25}" type="presOf" srcId="{BD46A911-FC60-4CF6-8500-738DFFAC483D}" destId="{9BFDE455-2301-47C9-9BA1-81DA8661CB9A}" srcOrd="0" destOrd="0" presId="urn:microsoft.com/office/officeart/2018/5/layout/IconCircleLabelList"/>
    <dgm:cxn modelId="{68D121FC-BF5A-4DE4-AF32-81A0E280577F}" type="presParOf" srcId="{A9318552-7A75-4FC3-9907-ECE173293D7D}" destId="{6D0CEF53-B28A-437B-9A3D-CA0192E59E5D}" srcOrd="0" destOrd="0" presId="urn:microsoft.com/office/officeart/2018/5/layout/IconCircleLabelList"/>
    <dgm:cxn modelId="{C78E24C0-7ABB-428D-8831-BE2D81C1A076}" type="presParOf" srcId="{6D0CEF53-B28A-437B-9A3D-CA0192E59E5D}" destId="{645D1FF4-10A0-466C-A3C3-A17984442874}" srcOrd="0" destOrd="0" presId="urn:microsoft.com/office/officeart/2018/5/layout/IconCircleLabelList"/>
    <dgm:cxn modelId="{80AACA26-D10C-4BCF-8EB3-6BEA52FDBBDB}" type="presParOf" srcId="{6D0CEF53-B28A-437B-9A3D-CA0192E59E5D}" destId="{00A21AB0-C38B-4A1D-9BDA-CBE01C8E3332}" srcOrd="1" destOrd="0" presId="urn:microsoft.com/office/officeart/2018/5/layout/IconCircleLabelList"/>
    <dgm:cxn modelId="{B59ACD86-C02E-472F-9F1B-E42C8C89000D}" type="presParOf" srcId="{6D0CEF53-B28A-437B-9A3D-CA0192E59E5D}" destId="{F09B07CD-1278-4D35-9197-7C0C50B5A9E6}" srcOrd="2" destOrd="0" presId="urn:microsoft.com/office/officeart/2018/5/layout/IconCircleLabelList"/>
    <dgm:cxn modelId="{EE131831-089E-42C7-B8B2-85C735DE0D01}" type="presParOf" srcId="{6D0CEF53-B28A-437B-9A3D-CA0192E59E5D}" destId="{C7D73089-107D-4C19-9203-22ECB9D5CC12}" srcOrd="3" destOrd="0" presId="urn:microsoft.com/office/officeart/2018/5/layout/IconCircleLabelList"/>
    <dgm:cxn modelId="{6F64EEF2-661C-470A-B5F4-D5CDE675C774}" type="presParOf" srcId="{A9318552-7A75-4FC3-9907-ECE173293D7D}" destId="{4C473E9B-DE2F-4052-8AA0-EFA707217767}" srcOrd="1" destOrd="0" presId="urn:microsoft.com/office/officeart/2018/5/layout/IconCircleLabelList"/>
    <dgm:cxn modelId="{E198A4A3-C42A-4DE4-9623-14091EDD96BB}" type="presParOf" srcId="{A9318552-7A75-4FC3-9907-ECE173293D7D}" destId="{61485D2D-A5CA-4C1A-AE20-F2586324B2EE}" srcOrd="2" destOrd="0" presId="urn:microsoft.com/office/officeart/2018/5/layout/IconCircleLabelList"/>
    <dgm:cxn modelId="{1F420921-4AF3-4061-A6DC-9F7F65ECD57C}" type="presParOf" srcId="{61485D2D-A5CA-4C1A-AE20-F2586324B2EE}" destId="{CAF4522E-9491-4A74-82BD-0CA2C2B5C9D0}" srcOrd="0" destOrd="0" presId="urn:microsoft.com/office/officeart/2018/5/layout/IconCircleLabelList"/>
    <dgm:cxn modelId="{C375B938-D8FA-43E8-BBD1-F621B6B5C8B0}" type="presParOf" srcId="{61485D2D-A5CA-4C1A-AE20-F2586324B2EE}" destId="{08B439CC-574E-4286-BA38-BEF4924E361B}" srcOrd="1" destOrd="0" presId="urn:microsoft.com/office/officeart/2018/5/layout/IconCircleLabelList"/>
    <dgm:cxn modelId="{32A748C6-8772-4151-9AC5-3D55A591C624}" type="presParOf" srcId="{61485D2D-A5CA-4C1A-AE20-F2586324B2EE}" destId="{3F1C0ABE-A601-4DD5-BB1D-3D989137397C}" srcOrd="2" destOrd="0" presId="urn:microsoft.com/office/officeart/2018/5/layout/IconCircleLabelList"/>
    <dgm:cxn modelId="{DEC30017-869F-4A1F-B794-87BA225BC4C7}" type="presParOf" srcId="{61485D2D-A5CA-4C1A-AE20-F2586324B2EE}" destId="{9BFDE455-2301-47C9-9BA1-81DA8661CB9A}" srcOrd="3" destOrd="0" presId="urn:microsoft.com/office/officeart/2018/5/layout/IconCircleLabelList"/>
    <dgm:cxn modelId="{B77DACAB-400E-4DD6-92A6-35BA12308922}" type="presParOf" srcId="{A9318552-7A75-4FC3-9907-ECE173293D7D}" destId="{AAD1B2EF-24C3-44FC-9CEB-040FAB6D5AB8}" srcOrd="3" destOrd="0" presId="urn:microsoft.com/office/officeart/2018/5/layout/IconCircleLabelList"/>
    <dgm:cxn modelId="{A72D24BA-E088-42DC-8442-859D942BF5DF}" type="presParOf" srcId="{A9318552-7A75-4FC3-9907-ECE173293D7D}" destId="{3B612AC1-A61B-4385-BC40-1BB52F220AD0}" srcOrd="4" destOrd="0" presId="urn:microsoft.com/office/officeart/2018/5/layout/IconCircleLabelList"/>
    <dgm:cxn modelId="{36043C3E-B6BD-4C1A-95C8-7FF7E68EAE8E}" type="presParOf" srcId="{3B612AC1-A61B-4385-BC40-1BB52F220AD0}" destId="{BDFA8616-C11E-43D4-AB28-901F6D4A355B}" srcOrd="0" destOrd="0" presId="urn:microsoft.com/office/officeart/2018/5/layout/IconCircleLabelList"/>
    <dgm:cxn modelId="{0DB180EB-552F-454D-BE92-AE5DAC0A230B}" type="presParOf" srcId="{3B612AC1-A61B-4385-BC40-1BB52F220AD0}" destId="{6C16A0C0-8B86-4742-8CBD-15E9D5B515A3}" srcOrd="1" destOrd="0" presId="urn:microsoft.com/office/officeart/2018/5/layout/IconCircleLabelList"/>
    <dgm:cxn modelId="{E381C590-08EB-47D1-BE40-C32770948AFF}" type="presParOf" srcId="{3B612AC1-A61B-4385-BC40-1BB52F220AD0}" destId="{359FA46E-3331-4F34-87E6-8FAB236C4D2B}" srcOrd="2" destOrd="0" presId="urn:microsoft.com/office/officeart/2018/5/layout/IconCircleLabelList"/>
    <dgm:cxn modelId="{5F46B5DF-41F0-44BC-8CCC-3F8F36844BB2}" type="presParOf" srcId="{3B612AC1-A61B-4385-BC40-1BB52F220AD0}" destId="{FE58175A-35FB-4BF1-83FB-BC5AAE485AAE}" srcOrd="3" destOrd="0" presId="urn:microsoft.com/office/officeart/2018/5/layout/IconCircleLabelList"/>
    <dgm:cxn modelId="{C1A90732-4001-4EBD-B895-4D8CFBACFC64}" type="presParOf" srcId="{A9318552-7A75-4FC3-9907-ECE173293D7D}" destId="{2F84397B-8BAF-48EA-B1E6-AF42E96D07A9}" srcOrd="5" destOrd="0" presId="urn:microsoft.com/office/officeart/2018/5/layout/IconCircleLabelList"/>
    <dgm:cxn modelId="{24C7AD87-DA25-4C46-92B1-20728852C1D6}" type="presParOf" srcId="{A9318552-7A75-4FC3-9907-ECE173293D7D}" destId="{51FA81D0-35D1-4AF1-BF21-059F5F9C124D}" srcOrd="6" destOrd="0" presId="urn:microsoft.com/office/officeart/2018/5/layout/IconCircleLabelList"/>
    <dgm:cxn modelId="{5D4FF220-9432-4E80-AC17-8558CD81DFB1}" type="presParOf" srcId="{51FA81D0-35D1-4AF1-BF21-059F5F9C124D}" destId="{8375D046-B41A-4DDD-BB9A-D53A1476ACA3}" srcOrd="0" destOrd="0" presId="urn:microsoft.com/office/officeart/2018/5/layout/IconCircleLabelList"/>
    <dgm:cxn modelId="{C69A08AA-5800-4111-9F6F-E41D60376E75}" type="presParOf" srcId="{51FA81D0-35D1-4AF1-BF21-059F5F9C124D}" destId="{9B8F9B93-5342-4E32-9F45-D1B7A0AB2BE3}" srcOrd="1" destOrd="0" presId="urn:microsoft.com/office/officeart/2018/5/layout/IconCircleLabelList"/>
    <dgm:cxn modelId="{F9207954-DD36-427A-9BF8-FEEA7F4864C9}" type="presParOf" srcId="{51FA81D0-35D1-4AF1-BF21-059F5F9C124D}" destId="{C941F819-A4E6-4BF8-A266-735ADA579AE3}" srcOrd="2" destOrd="0" presId="urn:microsoft.com/office/officeart/2018/5/layout/IconCircleLabelList"/>
    <dgm:cxn modelId="{E76EDA95-722D-407B-AAF7-239A24F7B236}" type="presParOf" srcId="{51FA81D0-35D1-4AF1-BF21-059F5F9C124D}" destId="{BA0CCA06-D905-4418-BA1D-D191C635862A}" srcOrd="3" destOrd="0" presId="urn:microsoft.com/office/officeart/2018/5/layout/IconCircleLabelList"/>
    <dgm:cxn modelId="{AAD32463-E940-4F8B-B439-40644B433CC8}" type="presParOf" srcId="{A9318552-7A75-4FC3-9907-ECE173293D7D}" destId="{ABE22641-C4B9-4DE9-9A9A-F6EE7DF57B67}" srcOrd="7" destOrd="0" presId="urn:microsoft.com/office/officeart/2018/5/layout/IconCircleLabelList"/>
    <dgm:cxn modelId="{3DE714B3-0513-4CA7-A29A-82E4B970A306}" type="presParOf" srcId="{A9318552-7A75-4FC3-9907-ECE173293D7D}" destId="{2E4FB653-3F31-43B8-B89E-BC17FFE1C56C}" srcOrd="8" destOrd="0" presId="urn:microsoft.com/office/officeart/2018/5/layout/IconCircleLabelList"/>
    <dgm:cxn modelId="{2085EA26-7160-4BFF-8A85-6A7AA18C1F89}" type="presParOf" srcId="{2E4FB653-3F31-43B8-B89E-BC17FFE1C56C}" destId="{0D644133-CB40-426B-AF86-06794734EB86}" srcOrd="0" destOrd="0" presId="urn:microsoft.com/office/officeart/2018/5/layout/IconCircleLabelList"/>
    <dgm:cxn modelId="{8A11DB1D-299C-4F38-AEC8-4F300CFFD5D5}" type="presParOf" srcId="{2E4FB653-3F31-43B8-B89E-BC17FFE1C56C}" destId="{8ACE1FDE-112F-4E51-ABBC-3E4599CC71D4}" srcOrd="1" destOrd="0" presId="urn:microsoft.com/office/officeart/2018/5/layout/IconCircleLabelList"/>
    <dgm:cxn modelId="{3BF4134E-5909-4B42-9A58-B6EFB981DD64}" type="presParOf" srcId="{2E4FB653-3F31-43B8-B89E-BC17FFE1C56C}" destId="{6DD78641-30BD-42CD-881D-53D794207874}" srcOrd="2" destOrd="0" presId="urn:microsoft.com/office/officeart/2018/5/layout/IconCircleLabelList"/>
    <dgm:cxn modelId="{C847A355-3D8D-4AB6-8397-49F9A5932589}" type="presParOf" srcId="{2E4FB653-3F31-43B8-B89E-BC17FFE1C56C}" destId="{8E9C1511-77D9-4AD8-A4C0-A071D424D494}" srcOrd="3" destOrd="0" presId="urn:microsoft.com/office/officeart/2018/5/layout/IconCircleLabelList"/>
    <dgm:cxn modelId="{BAC027B9-2231-455D-8ECE-CBCDF5F64AE4}" type="presParOf" srcId="{A9318552-7A75-4FC3-9907-ECE173293D7D}" destId="{3E1CD9A9-CFE6-4E99-9A20-926CAF7CCC16}" srcOrd="9" destOrd="0" presId="urn:microsoft.com/office/officeart/2018/5/layout/IconCircleLabelList"/>
    <dgm:cxn modelId="{01428854-CD94-4034-81AD-F61673AD2A52}" type="presParOf" srcId="{A9318552-7A75-4FC3-9907-ECE173293D7D}" destId="{85BACC78-2B0E-4274-A5FF-2910D7A3C91F}" srcOrd="10" destOrd="0" presId="urn:microsoft.com/office/officeart/2018/5/layout/IconCircleLabelList"/>
    <dgm:cxn modelId="{5355994E-75B4-4ABA-82D7-BF8D56754D9C}" type="presParOf" srcId="{85BACC78-2B0E-4274-A5FF-2910D7A3C91F}" destId="{285F14C9-8347-488F-A075-4F369020CB6F}" srcOrd="0" destOrd="0" presId="urn:microsoft.com/office/officeart/2018/5/layout/IconCircleLabelList"/>
    <dgm:cxn modelId="{EBEAE02A-9B7C-4039-B20D-1B9E78653349}" type="presParOf" srcId="{85BACC78-2B0E-4274-A5FF-2910D7A3C91F}" destId="{AB3C0A5B-6881-48C1-B788-AACB8F888F5E}" srcOrd="1" destOrd="0" presId="urn:microsoft.com/office/officeart/2018/5/layout/IconCircleLabelList"/>
    <dgm:cxn modelId="{AD80BDFF-9258-4D6B-B816-D196F9DF81E4}" type="presParOf" srcId="{85BACC78-2B0E-4274-A5FF-2910D7A3C91F}" destId="{83D70302-C987-4F1B-AD4F-E2C823473876}" srcOrd="2" destOrd="0" presId="urn:microsoft.com/office/officeart/2018/5/layout/IconCircleLabelList"/>
    <dgm:cxn modelId="{D8754903-527B-461A-8423-7459B3297211}" type="presParOf" srcId="{85BACC78-2B0E-4274-A5FF-2910D7A3C91F}" destId="{DAA277F7-2944-43B0-8103-AB662BDFCEA5}" srcOrd="3" destOrd="0" presId="urn:microsoft.com/office/officeart/2018/5/layout/IconCircleLabelList"/>
    <dgm:cxn modelId="{3C75B1B7-F6F4-4893-8606-FD90341A2737}" type="presParOf" srcId="{A9318552-7A75-4FC3-9907-ECE173293D7D}" destId="{D0EEFA18-6DAB-4113-91F2-4887918FE59F}" srcOrd="11" destOrd="0" presId="urn:microsoft.com/office/officeart/2018/5/layout/IconCircleLabelList"/>
    <dgm:cxn modelId="{78065805-4D61-4C34-B433-C1BA4ADAE389}" type="presParOf" srcId="{A9318552-7A75-4FC3-9907-ECE173293D7D}" destId="{91BD2380-0EC0-4987-AFA3-CF6B2FF9ED19}" srcOrd="12" destOrd="0" presId="urn:microsoft.com/office/officeart/2018/5/layout/IconCircleLabelList"/>
    <dgm:cxn modelId="{3C0BD61C-1DDF-4EE2-9646-C3598733EA28}" type="presParOf" srcId="{91BD2380-0EC0-4987-AFA3-CF6B2FF9ED19}" destId="{7D379EE6-E219-444F-A00A-28A2379628BD}" srcOrd="0" destOrd="0" presId="urn:microsoft.com/office/officeart/2018/5/layout/IconCircleLabelList"/>
    <dgm:cxn modelId="{D2926B33-01A7-44EC-AEF8-2BB29C55C66E}" type="presParOf" srcId="{91BD2380-0EC0-4987-AFA3-CF6B2FF9ED19}" destId="{619FF08A-E15A-4E23-84CE-B5DB319B5C3C}" srcOrd="1" destOrd="0" presId="urn:microsoft.com/office/officeart/2018/5/layout/IconCircleLabelList"/>
    <dgm:cxn modelId="{6CC081C3-E189-4403-B2BD-F3770A89B15F}" type="presParOf" srcId="{91BD2380-0EC0-4987-AFA3-CF6B2FF9ED19}" destId="{861A0EE1-C967-445E-A866-745F79D24D94}" srcOrd="2" destOrd="0" presId="urn:microsoft.com/office/officeart/2018/5/layout/IconCircleLabelList"/>
    <dgm:cxn modelId="{07B0FF80-6883-417E-9845-1241D27376BD}" type="presParOf" srcId="{91BD2380-0EC0-4987-AFA3-CF6B2FF9ED19}" destId="{9A4FB499-DDC4-4EE1-987B-9EC1A5B2D86F}" srcOrd="3" destOrd="0" presId="urn:microsoft.com/office/officeart/2018/5/layout/IconCircleLabelList"/>
    <dgm:cxn modelId="{36D8255B-5C88-43DC-9E68-F439B374A3B9}" type="presParOf" srcId="{A9318552-7A75-4FC3-9907-ECE173293D7D}" destId="{64A6D59B-5DAB-44DA-943E-739C1DDEAA45}" srcOrd="13" destOrd="0" presId="urn:microsoft.com/office/officeart/2018/5/layout/IconCircleLabelList"/>
    <dgm:cxn modelId="{4941D919-10E3-44F6-BD61-F75F732B75C9}" type="presParOf" srcId="{A9318552-7A75-4FC3-9907-ECE173293D7D}" destId="{FADB37E9-8E29-4B07-A2EA-6E4F8293B431}" srcOrd="14" destOrd="0" presId="urn:microsoft.com/office/officeart/2018/5/layout/IconCircleLabelList"/>
    <dgm:cxn modelId="{22FD0B2A-9B99-446E-BD99-FBEA0B17A300}" type="presParOf" srcId="{FADB37E9-8E29-4B07-A2EA-6E4F8293B431}" destId="{0FFDDF3D-98B9-4059-8E00-CA7EA299D690}" srcOrd="0" destOrd="0" presId="urn:microsoft.com/office/officeart/2018/5/layout/IconCircleLabelList"/>
    <dgm:cxn modelId="{8A2853C0-0C43-47A0-89AB-E396B2ED15CA}" type="presParOf" srcId="{FADB37E9-8E29-4B07-A2EA-6E4F8293B431}" destId="{E18DD160-704C-42E8-A87D-46C4196B8B90}" srcOrd="1" destOrd="0" presId="urn:microsoft.com/office/officeart/2018/5/layout/IconCircleLabelList"/>
    <dgm:cxn modelId="{38A102DD-67EB-4FC9-A91C-CB2827296E4C}" type="presParOf" srcId="{FADB37E9-8E29-4B07-A2EA-6E4F8293B431}" destId="{DCB69F1B-861B-481D-9EA1-D7D64C3175CF}" srcOrd="2" destOrd="0" presId="urn:microsoft.com/office/officeart/2018/5/layout/IconCircleLabelList"/>
    <dgm:cxn modelId="{0D32DD7D-5743-4AF5-AD7D-97270ED42F11}" type="presParOf" srcId="{FADB37E9-8E29-4B07-A2EA-6E4F8293B431}" destId="{FA5AEDA9-D7F0-453B-83E5-94815BAFB347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BAA4D0-842C-4015-9E24-F40515E4DCAC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B3E7E2-ED44-4806-BD5E-15B7084B9CDB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Flat</a:t>
          </a:r>
        </a:p>
      </dgm:t>
    </dgm:pt>
    <dgm:pt modelId="{784C4B86-6432-4148-8515-50A702B35EA3}" type="parTrans" cxnId="{D6E628F2-5B23-41A4-8D7F-AD5CE0F35461}">
      <dgm:prSet/>
      <dgm:spPr/>
      <dgm:t>
        <a:bodyPr/>
        <a:lstStyle/>
        <a:p>
          <a:endParaRPr lang="en-US"/>
        </a:p>
      </dgm:t>
    </dgm:pt>
    <dgm:pt modelId="{2D7FB1E6-A324-4AAF-8D9D-070785A99EDA}" type="sibTrans" cxnId="{D6E628F2-5B23-41A4-8D7F-AD5CE0F35461}">
      <dgm:prSet/>
      <dgm:spPr/>
      <dgm:t>
        <a:bodyPr/>
        <a:lstStyle/>
        <a:p>
          <a:endParaRPr lang="en-US"/>
        </a:p>
      </dgm:t>
    </dgm:pt>
    <dgm:pt modelId="{6D583861-17ED-4EDF-89A1-9450ECA5F524}">
      <dgm:prSet phldrT="[Text]"/>
      <dgm:spPr>
        <a:solidFill>
          <a:srgbClr val="EDED1B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Just a number- not based on weight or miles</a:t>
          </a:r>
        </a:p>
      </dgm:t>
    </dgm:pt>
    <dgm:pt modelId="{67B6C81D-4B8B-4D85-9EEF-99860C349649}" type="parTrans" cxnId="{2C59BD77-F911-4173-8616-0A307B9BAECE}">
      <dgm:prSet/>
      <dgm:spPr/>
      <dgm:t>
        <a:bodyPr/>
        <a:lstStyle/>
        <a:p>
          <a:endParaRPr lang="en-US"/>
        </a:p>
      </dgm:t>
    </dgm:pt>
    <dgm:pt modelId="{7D3FD305-0111-498F-8F9E-45EBCB709994}" type="sibTrans" cxnId="{2C59BD77-F911-4173-8616-0A307B9BAECE}">
      <dgm:prSet/>
      <dgm:spPr/>
      <dgm:t>
        <a:bodyPr/>
        <a:lstStyle/>
        <a:p>
          <a:endParaRPr lang="en-US"/>
        </a:p>
      </dgm:t>
    </dgm:pt>
    <dgm:pt modelId="{1BBF9054-9753-42F3-9BFA-4A768C680100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Per Mile</a:t>
          </a:r>
        </a:p>
      </dgm:t>
    </dgm:pt>
    <dgm:pt modelId="{E0BAD233-0389-4F28-9638-1C3CB23414D4}" type="parTrans" cxnId="{57C1ABB1-C85E-4E4E-9084-C26373B493B1}">
      <dgm:prSet/>
      <dgm:spPr/>
      <dgm:t>
        <a:bodyPr/>
        <a:lstStyle/>
        <a:p>
          <a:endParaRPr lang="en-US"/>
        </a:p>
      </dgm:t>
    </dgm:pt>
    <dgm:pt modelId="{46B019D7-5B1F-4C39-904D-6F96E6A1C331}" type="sibTrans" cxnId="{57C1ABB1-C85E-4E4E-9084-C26373B493B1}">
      <dgm:prSet/>
      <dgm:spPr/>
      <dgm:t>
        <a:bodyPr/>
        <a:lstStyle/>
        <a:p>
          <a:endParaRPr lang="en-US"/>
        </a:p>
      </dgm:t>
    </dgm:pt>
    <dgm:pt modelId="{2BE7C3D1-3479-401F-9CF8-C450D939BD8F}">
      <dgm:prSet phldrT="[Text]"/>
      <dgm:spPr>
        <a:solidFill>
          <a:srgbClr val="EDED1B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Rate based on the number of miles traveled</a:t>
          </a:r>
        </a:p>
      </dgm:t>
    </dgm:pt>
    <dgm:pt modelId="{E7B821D7-6815-48C7-BC59-DC47C8DED749}" type="parTrans" cxnId="{50EA72B9-59F4-453A-893D-C6A36903E59F}">
      <dgm:prSet/>
      <dgm:spPr/>
      <dgm:t>
        <a:bodyPr/>
        <a:lstStyle/>
        <a:p>
          <a:endParaRPr lang="en-US"/>
        </a:p>
      </dgm:t>
    </dgm:pt>
    <dgm:pt modelId="{23C9799D-0F44-4A59-9FEB-BF5893C48AAB}" type="sibTrans" cxnId="{50EA72B9-59F4-453A-893D-C6A36903E59F}">
      <dgm:prSet/>
      <dgm:spPr/>
      <dgm:t>
        <a:bodyPr/>
        <a:lstStyle/>
        <a:p>
          <a:endParaRPr lang="en-US"/>
        </a:p>
      </dgm:t>
    </dgm:pt>
    <dgm:pt modelId="{22F289AF-BB54-4BB8-B757-D4509FE5AC3B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en-US" b="1">
              <a:solidFill>
                <a:schemeClr val="bg1"/>
              </a:solidFill>
            </a:rPr>
            <a:t>Per Hundredweight</a:t>
          </a:r>
        </a:p>
      </dgm:t>
    </dgm:pt>
    <dgm:pt modelId="{0B5BB680-7910-44A3-B98B-5A0851912903}" type="parTrans" cxnId="{D8F53EAD-A46C-4CA7-B0A2-584C0D9356E6}">
      <dgm:prSet/>
      <dgm:spPr/>
      <dgm:t>
        <a:bodyPr/>
        <a:lstStyle/>
        <a:p>
          <a:endParaRPr lang="en-US"/>
        </a:p>
      </dgm:t>
    </dgm:pt>
    <dgm:pt modelId="{09FE4947-2A60-4DB8-B0D4-C9ED52B3F45D}" type="sibTrans" cxnId="{D8F53EAD-A46C-4CA7-B0A2-584C0D9356E6}">
      <dgm:prSet/>
      <dgm:spPr/>
      <dgm:t>
        <a:bodyPr/>
        <a:lstStyle/>
        <a:p>
          <a:endParaRPr lang="en-US"/>
        </a:p>
      </dgm:t>
    </dgm:pt>
    <dgm:pt modelId="{553ADB96-C030-40EA-9F54-6F8ED934070A}">
      <dgm:prSet phldrT="[Text]"/>
      <dgm:spPr>
        <a:solidFill>
          <a:srgbClr val="EDED1B"/>
        </a:solidFill>
      </dgm:spPr>
      <dgm:t>
        <a:bodyPr/>
        <a:lstStyle/>
        <a:p>
          <a:r>
            <a:rPr lang="en-US">
              <a:solidFill>
                <a:schemeClr val="tx1"/>
              </a:solidFill>
            </a:rPr>
            <a:t>(CWT) Rate based on the weight of the load in hundreds of pounds</a:t>
          </a:r>
        </a:p>
      </dgm:t>
    </dgm:pt>
    <dgm:pt modelId="{41B5ECE8-D9F8-4B13-BC6C-3B57B30A1DB1}" type="parTrans" cxnId="{F1F80643-940B-4E6D-A199-E1D311B0C6C7}">
      <dgm:prSet/>
      <dgm:spPr/>
      <dgm:t>
        <a:bodyPr/>
        <a:lstStyle/>
        <a:p>
          <a:endParaRPr lang="en-US"/>
        </a:p>
      </dgm:t>
    </dgm:pt>
    <dgm:pt modelId="{7E67F863-5F8B-4F06-9B00-332E352588A7}" type="sibTrans" cxnId="{F1F80643-940B-4E6D-A199-E1D311B0C6C7}">
      <dgm:prSet/>
      <dgm:spPr/>
      <dgm:t>
        <a:bodyPr/>
        <a:lstStyle/>
        <a:p>
          <a:endParaRPr lang="en-US"/>
        </a:p>
      </dgm:t>
    </dgm:pt>
    <dgm:pt modelId="{5B312450-16EB-410F-89B0-D9813EA72B1F}" type="pres">
      <dgm:prSet presAssocID="{94BAA4D0-842C-4015-9E24-F40515E4DCAC}" presName="theList" presStyleCnt="0">
        <dgm:presLayoutVars>
          <dgm:dir/>
          <dgm:animLvl val="lvl"/>
          <dgm:resizeHandles val="exact"/>
        </dgm:presLayoutVars>
      </dgm:prSet>
      <dgm:spPr/>
    </dgm:pt>
    <dgm:pt modelId="{B54FA885-7D62-4C6F-ADC1-BB18F07346D9}" type="pres">
      <dgm:prSet presAssocID="{38B3E7E2-ED44-4806-BD5E-15B7084B9CDB}" presName="compNode" presStyleCnt="0"/>
      <dgm:spPr/>
    </dgm:pt>
    <dgm:pt modelId="{44FE5848-6C68-4BA2-8012-3CBADEBC4330}" type="pres">
      <dgm:prSet presAssocID="{38B3E7E2-ED44-4806-BD5E-15B7084B9CDB}" presName="aNode" presStyleLbl="bgShp" presStyleIdx="0" presStyleCnt="3"/>
      <dgm:spPr/>
    </dgm:pt>
    <dgm:pt modelId="{B4BE1593-4311-4CAF-94B5-16D6CF2B6C53}" type="pres">
      <dgm:prSet presAssocID="{38B3E7E2-ED44-4806-BD5E-15B7084B9CDB}" presName="textNode" presStyleLbl="bgShp" presStyleIdx="0" presStyleCnt="3"/>
      <dgm:spPr/>
    </dgm:pt>
    <dgm:pt modelId="{F75AA979-0326-4F50-A3A6-CA15F425BB85}" type="pres">
      <dgm:prSet presAssocID="{38B3E7E2-ED44-4806-BD5E-15B7084B9CDB}" presName="compChildNode" presStyleCnt="0"/>
      <dgm:spPr/>
    </dgm:pt>
    <dgm:pt modelId="{794E8BC4-DEB6-4906-9E80-579B6214158F}" type="pres">
      <dgm:prSet presAssocID="{38B3E7E2-ED44-4806-BD5E-15B7084B9CDB}" presName="theInnerList" presStyleCnt="0"/>
      <dgm:spPr/>
    </dgm:pt>
    <dgm:pt modelId="{0DFF2411-4BF1-4F02-8B26-5804EA62794C}" type="pres">
      <dgm:prSet presAssocID="{6D583861-17ED-4EDF-89A1-9450ECA5F524}" presName="childNode" presStyleLbl="node1" presStyleIdx="0" presStyleCnt="3" custLinFactNeighborX="-1497" custLinFactNeighborY="-660">
        <dgm:presLayoutVars>
          <dgm:bulletEnabled val="1"/>
        </dgm:presLayoutVars>
      </dgm:prSet>
      <dgm:spPr/>
    </dgm:pt>
    <dgm:pt modelId="{7D30166D-10F9-45A7-97DB-532F10855110}" type="pres">
      <dgm:prSet presAssocID="{38B3E7E2-ED44-4806-BD5E-15B7084B9CDB}" presName="aSpace" presStyleCnt="0"/>
      <dgm:spPr/>
    </dgm:pt>
    <dgm:pt modelId="{6D04483F-191D-48C8-9B68-E7D00B83D1AE}" type="pres">
      <dgm:prSet presAssocID="{1BBF9054-9753-42F3-9BFA-4A768C680100}" presName="compNode" presStyleCnt="0"/>
      <dgm:spPr/>
    </dgm:pt>
    <dgm:pt modelId="{002D32F3-25C9-44B6-B35F-F7BA44315345}" type="pres">
      <dgm:prSet presAssocID="{1BBF9054-9753-42F3-9BFA-4A768C680100}" presName="aNode" presStyleLbl="bgShp" presStyleIdx="1" presStyleCnt="3"/>
      <dgm:spPr/>
    </dgm:pt>
    <dgm:pt modelId="{8614CBDB-3E4F-4598-B201-B173BEEF9727}" type="pres">
      <dgm:prSet presAssocID="{1BBF9054-9753-42F3-9BFA-4A768C680100}" presName="textNode" presStyleLbl="bgShp" presStyleIdx="1" presStyleCnt="3"/>
      <dgm:spPr/>
    </dgm:pt>
    <dgm:pt modelId="{65879F8B-F633-4DD1-A685-95A329E5A7B9}" type="pres">
      <dgm:prSet presAssocID="{1BBF9054-9753-42F3-9BFA-4A768C680100}" presName="compChildNode" presStyleCnt="0"/>
      <dgm:spPr/>
    </dgm:pt>
    <dgm:pt modelId="{4BEA1297-3F0E-4AA7-B3F5-F78E1604C993}" type="pres">
      <dgm:prSet presAssocID="{1BBF9054-9753-42F3-9BFA-4A768C680100}" presName="theInnerList" presStyleCnt="0"/>
      <dgm:spPr/>
    </dgm:pt>
    <dgm:pt modelId="{E190FB3F-1D6E-4F18-A66B-B72FBB00485E}" type="pres">
      <dgm:prSet presAssocID="{2BE7C3D1-3479-401F-9CF8-C450D939BD8F}" presName="childNode" presStyleLbl="node1" presStyleIdx="1" presStyleCnt="3">
        <dgm:presLayoutVars>
          <dgm:bulletEnabled val="1"/>
        </dgm:presLayoutVars>
      </dgm:prSet>
      <dgm:spPr/>
    </dgm:pt>
    <dgm:pt modelId="{585EAD49-3E61-489E-8753-AB5F60A820F4}" type="pres">
      <dgm:prSet presAssocID="{1BBF9054-9753-42F3-9BFA-4A768C680100}" presName="aSpace" presStyleCnt="0"/>
      <dgm:spPr/>
    </dgm:pt>
    <dgm:pt modelId="{ECC47E34-6D15-4913-B1B7-DB845530EA49}" type="pres">
      <dgm:prSet presAssocID="{22F289AF-BB54-4BB8-B757-D4509FE5AC3B}" presName="compNode" presStyleCnt="0"/>
      <dgm:spPr/>
    </dgm:pt>
    <dgm:pt modelId="{FA3E11D8-9152-4E92-A113-EA7131FC4BB5}" type="pres">
      <dgm:prSet presAssocID="{22F289AF-BB54-4BB8-B757-D4509FE5AC3B}" presName="aNode" presStyleLbl="bgShp" presStyleIdx="2" presStyleCnt="3"/>
      <dgm:spPr/>
    </dgm:pt>
    <dgm:pt modelId="{757A0BC4-B250-4E09-A838-637D82DC91C8}" type="pres">
      <dgm:prSet presAssocID="{22F289AF-BB54-4BB8-B757-D4509FE5AC3B}" presName="textNode" presStyleLbl="bgShp" presStyleIdx="2" presStyleCnt="3"/>
      <dgm:spPr/>
    </dgm:pt>
    <dgm:pt modelId="{F3A76D46-42D4-4161-910C-A5B69879AD88}" type="pres">
      <dgm:prSet presAssocID="{22F289AF-BB54-4BB8-B757-D4509FE5AC3B}" presName="compChildNode" presStyleCnt="0"/>
      <dgm:spPr/>
    </dgm:pt>
    <dgm:pt modelId="{7830179E-7088-46D6-9804-51E69DA1684F}" type="pres">
      <dgm:prSet presAssocID="{22F289AF-BB54-4BB8-B757-D4509FE5AC3B}" presName="theInnerList" presStyleCnt="0"/>
      <dgm:spPr/>
    </dgm:pt>
    <dgm:pt modelId="{731B89BF-0E89-4F8F-9A48-63B92F28FAAD}" type="pres">
      <dgm:prSet presAssocID="{553ADB96-C030-40EA-9F54-6F8ED934070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63E4951D-AC8E-44DB-93F4-BF346F36C146}" type="presOf" srcId="{94BAA4D0-842C-4015-9E24-F40515E4DCAC}" destId="{5B312450-16EB-410F-89B0-D9813EA72B1F}" srcOrd="0" destOrd="0" presId="urn:microsoft.com/office/officeart/2005/8/layout/lProcess2"/>
    <dgm:cxn modelId="{57D48129-0BE9-45EA-BE34-FFE3FD0F0C37}" type="presOf" srcId="{1BBF9054-9753-42F3-9BFA-4A768C680100}" destId="{8614CBDB-3E4F-4598-B201-B173BEEF9727}" srcOrd="1" destOrd="0" presId="urn:microsoft.com/office/officeart/2005/8/layout/lProcess2"/>
    <dgm:cxn modelId="{9B259934-5E20-4633-9C33-4B38E3E6393A}" type="presOf" srcId="{22F289AF-BB54-4BB8-B757-D4509FE5AC3B}" destId="{FA3E11D8-9152-4E92-A113-EA7131FC4BB5}" srcOrd="0" destOrd="0" presId="urn:microsoft.com/office/officeart/2005/8/layout/lProcess2"/>
    <dgm:cxn modelId="{CB01A75C-1977-4CA0-AB56-6A755259984C}" type="presOf" srcId="{553ADB96-C030-40EA-9F54-6F8ED934070A}" destId="{731B89BF-0E89-4F8F-9A48-63B92F28FAAD}" srcOrd="0" destOrd="0" presId="urn:microsoft.com/office/officeart/2005/8/layout/lProcess2"/>
    <dgm:cxn modelId="{F1F80643-940B-4E6D-A199-E1D311B0C6C7}" srcId="{22F289AF-BB54-4BB8-B757-D4509FE5AC3B}" destId="{553ADB96-C030-40EA-9F54-6F8ED934070A}" srcOrd="0" destOrd="0" parTransId="{41B5ECE8-D9F8-4B13-BC6C-3B57B30A1DB1}" sibTransId="{7E67F863-5F8B-4F06-9B00-332E352588A7}"/>
    <dgm:cxn modelId="{7514B672-4951-43E8-9FF3-98D0C29761B0}" type="presOf" srcId="{22F289AF-BB54-4BB8-B757-D4509FE5AC3B}" destId="{757A0BC4-B250-4E09-A838-637D82DC91C8}" srcOrd="1" destOrd="0" presId="urn:microsoft.com/office/officeart/2005/8/layout/lProcess2"/>
    <dgm:cxn modelId="{2C59BD77-F911-4173-8616-0A307B9BAECE}" srcId="{38B3E7E2-ED44-4806-BD5E-15B7084B9CDB}" destId="{6D583861-17ED-4EDF-89A1-9450ECA5F524}" srcOrd="0" destOrd="0" parTransId="{67B6C81D-4B8B-4D85-9EEF-99860C349649}" sibTransId="{7D3FD305-0111-498F-8F9E-45EBCB709994}"/>
    <dgm:cxn modelId="{92E5EE90-2D62-4ED4-9B9B-10374E2ADA7D}" type="presOf" srcId="{2BE7C3D1-3479-401F-9CF8-C450D939BD8F}" destId="{E190FB3F-1D6E-4F18-A66B-B72FBB00485E}" srcOrd="0" destOrd="0" presId="urn:microsoft.com/office/officeart/2005/8/layout/lProcess2"/>
    <dgm:cxn modelId="{DFB6A89B-C720-4606-9437-4ADBEF2AC10C}" type="presOf" srcId="{6D583861-17ED-4EDF-89A1-9450ECA5F524}" destId="{0DFF2411-4BF1-4F02-8B26-5804EA62794C}" srcOrd="0" destOrd="0" presId="urn:microsoft.com/office/officeart/2005/8/layout/lProcess2"/>
    <dgm:cxn modelId="{C42901A7-6B0F-468B-8954-DDFEBECE850A}" type="presOf" srcId="{38B3E7E2-ED44-4806-BD5E-15B7084B9CDB}" destId="{B4BE1593-4311-4CAF-94B5-16D6CF2B6C53}" srcOrd="1" destOrd="0" presId="urn:microsoft.com/office/officeart/2005/8/layout/lProcess2"/>
    <dgm:cxn modelId="{D8F53EAD-A46C-4CA7-B0A2-584C0D9356E6}" srcId="{94BAA4D0-842C-4015-9E24-F40515E4DCAC}" destId="{22F289AF-BB54-4BB8-B757-D4509FE5AC3B}" srcOrd="2" destOrd="0" parTransId="{0B5BB680-7910-44A3-B98B-5A0851912903}" sibTransId="{09FE4947-2A60-4DB8-B0D4-C9ED52B3F45D}"/>
    <dgm:cxn modelId="{57C1ABB1-C85E-4E4E-9084-C26373B493B1}" srcId="{94BAA4D0-842C-4015-9E24-F40515E4DCAC}" destId="{1BBF9054-9753-42F3-9BFA-4A768C680100}" srcOrd="1" destOrd="0" parTransId="{E0BAD233-0389-4F28-9638-1C3CB23414D4}" sibTransId="{46B019D7-5B1F-4C39-904D-6F96E6A1C331}"/>
    <dgm:cxn modelId="{50EA72B9-59F4-453A-893D-C6A36903E59F}" srcId="{1BBF9054-9753-42F3-9BFA-4A768C680100}" destId="{2BE7C3D1-3479-401F-9CF8-C450D939BD8F}" srcOrd="0" destOrd="0" parTransId="{E7B821D7-6815-48C7-BC59-DC47C8DED749}" sibTransId="{23C9799D-0F44-4A59-9FEB-BF5893C48AAB}"/>
    <dgm:cxn modelId="{0E6A60CE-6EF0-467E-9BB1-0968A5C35A2C}" type="presOf" srcId="{38B3E7E2-ED44-4806-BD5E-15B7084B9CDB}" destId="{44FE5848-6C68-4BA2-8012-3CBADEBC4330}" srcOrd="0" destOrd="0" presId="urn:microsoft.com/office/officeart/2005/8/layout/lProcess2"/>
    <dgm:cxn modelId="{93D148E3-4CF8-4A17-B746-4BAC6CBD464D}" type="presOf" srcId="{1BBF9054-9753-42F3-9BFA-4A768C680100}" destId="{002D32F3-25C9-44B6-B35F-F7BA44315345}" srcOrd="0" destOrd="0" presId="urn:microsoft.com/office/officeart/2005/8/layout/lProcess2"/>
    <dgm:cxn modelId="{D6E628F2-5B23-41A4-8D7F-AD5CE0F35461}" srcId="{94BAA4D0-842C-4015-9E24-F40515E4DCAC}" destId="{38B3E7E2-ED44-4806-BD5E-15B7084B9CDB}" srcOrd="0" destOrd="0" parTransId="{784C4B86-6432-4148-8515-50A702B35EA3}" sibTransId="{2D7FB1E6-A324-4AAF-8D9D-070785A99EDA}"/>
    <dgm:cxn modelId="{9B817C58-6C7B-4B3C-9892-158D7B1C68D6}" type="presParOf" srcId="{5B312450-16EB-410F-89B0-D9813EA72B1F}" destId="{B54FA885-7D62-4C6F-ADC1-BB18F07346D9}" srcOrd="0" destOrd="0" presId="urn:microsoft.com/office/officeart/2005/8/layout/lProcess2"/>
    <dgm:cxn modelId="{A4CD5094-F772-4CC2-AB1A-9B2B33E42234}" type="presParOf" srcId="{B54FA885-7D62-4C6F-ADC1-BB18F07346D9}" destId="{44FE5848-6C68-4BA2-8012-3CBADEBC4330}" srcOrd="0" destOrd="0" presId="urn:microsoft.com/office/officeart/2005/8/layout/lProcess2"/>
    <dgm:cxn modelId="{AC0CD192-F01C-4C4F-815E-3E0201A02F8C}" type="presParOf" srcId="{B54FA885-7D62-4C6F-ADC1-BB18F07346D9}" destId="{B4BE1593-4311-4CAF-94B5-16D6CF2B6C53}" srcOrd="1" destOrd="0" presId="urn:microsoft.com/office/officeart/2005/8/layout/lProcess2"/>
    <dgm:cxn modelId="{DBB5CBFC-F17A-4E33-A8CE-994ADB2A341B}" type="presParOf" srcId="{B54FA885-7D62-4C6F-ADC1-BB18F07346D9}" destId="{F75AA979-0326-4F50-A3A6-CA15F425BB85}" srcOrd="2" destOrd="0" presId="urn:microsoft.com/office/officeart/2005/8/layout/lProcess2"/>
    <dgm:cxn modelId="{9C6C12B3-F574-47EE-BA65-6D77DF4AF8AF}" type="presParOf" srcId="{F75AA979-0326-4F50-A3A6-CA15F425BB85}" destId="{794E8BC4-DEB6-4906-9E80-579B6214158F}" srcOrd="0" destOrd="0" presId="urn:microsoft.com/office/officeart/2005/8/layout/lProcess2"/>
    <dgm:cxn modelId="{9396C64A-1C28-4270-A610-EAE1BB066FED}" type="presParOf" srcId="{794E8BC4-DEB6-4906-9E80-579B6214158F}" destId="{0DFF2411-4BF1-4F02-8B26-5804EA62794C}" srcOrd="0" destOrd="0" presId="urn:microsoft.com/office/officeart/2005/8/layout/lProcess2"/>
    <dgm:cxn modelId="{9E6C5145-BD63-477E-89A5-D73BC634E3A9}" type="presParOf" srcId="{5B312450-16EB-410F-89B0-D9813EA72B1F}" destId="{7D30166D-10F9-45A7-97DB-532F10855110}" srcOrd="1" destOrd="0" presId="urn:microsoft.com/office/officeart/2005/8/layout/lProcess2"/>
    <dgm:cxn modelId="{F3E96BCD-4208-4B35-BF2B-9817AAE06C21}" type="presParOf" srcId="{5B312450-16EB-410F-89B0-D9813EA72B1F}" destId="{6D04483F-191D-48C8-9B68-E7D00B83D1AE}" srcOrd="2" destOrd="0" presId="urn:microsoft.com/office/officeart/2005/8/layout/lProcess2"/>
    <dgm:cxn modelId="{07615216-2E30-4CC3-BD7C-04BAE1EF8287}" type="presParOf" srcId="{6D04483F-191D-48C8-9B68-E7D00B83D1AE}" destId="{002D32F3-25C9-44B6-B35F-F7BA44315345}" srcOrd="0" destOrd="0" presId="urn:microsoft.com/office/officeart/2005/8/layout/lProcess2"/>
    <dgm:cxn modelId="{C089F8DD-87B6-402C-AB5F-519E7D2E1AA8}" type="presParOf" srcId="{6D04483F-191D-48C8-9B68-E7D00B83D1AE}" destId="{8614CBDB-3E4F-4598-B201-B173BEEF9727}" srcOrd="1" destOrd="0" presId="urn:microsoft.com/office/officeart/2005/8/layout/lProcess2"/>
    <dgm:cxn modelId="{6779A74D-7032-484D-BDD8-5AEA0C22270E}" type="presParOf" srcId="{6D04483F-191D-48C8-9B68-E7D00B83D1AE}" destId="{65879F8B-F633-4DD1-A685-95A329E5A7B9}" srcOrd="2" destOrd="0" presId="urn:microsoft.com/office/officeart/2005/8/layout/lProcess2"/>
    <dgm:cxn modelId="{EF89D9BB-AF3B-46C7-A2E1-4063C8AB1C78}" type="presParOf" srcId="{65879F8B-F633-4DD1-A685-95A329E5A7B9}" destId="{4BEA1297-3F0E-4AA7-B3F5-F78E1604C993}" srcOrd="0" destOrd="0" presId="urn:microsoft.com/office/officeart/2005/8/layout/lProcess2"/>
    <dgm:cxn modelId="{4B02EBA3-2EEB-40C9-BDAF-B14173F0C8BE}" type="presParOf" srcId="{4BEA1297-3F0E-4AA7-B3F5-F78E1604C993}" destId="{E190FB3F-1D6E-4F18-A66B-B72FBB00485E}" srcOrd="0" destOrd="0" presId="urn:microsoft.com/office/officeart/2005/8/layout/lProcess2"/>
    <dgm:cxn modelId="{392A5677-D164-42B0-A143-D8021341EDF7}" type="presParOf" srcId="{5B312450-16EB-410F-89B0-D9813EA72B1F}" destId="{585EAD49-3E61-489E-8753-AB5F60A820F4}" srcOrd="3" destOrd="0" presId="urn:microsoft.com/office/officeart/2005/8/layout/lProcess2"/>
    <dgm:cxn modelId="{3545624B-F94C-455B-A6BC-878E3CFED0BD}" type="presParOf" srcId="{5B312450-16EB-410F-89B0-D9813EA72B1F}" destId="{ECC47E34-6D15-4913-B1B7-DB845530EA49}" srcOrd="4" destOrd="0" presId="urn:microsoft.com/office/officeart/2005/8/layout/lProcess2"/>
    <dgm:cxn modelId="{111D4F33-8C57-427D-9553-06A74D11968F}" type="presParOf" srcId="{ECC47E34-6D15-4913-B1B7-DB845530EA49}" destId="{FA3E11D8-9152-4E92-A113-EA7131FC4BB5}" srcOrd="0" destOrd="0" presId="urn:microsoft.com/office/officeart/2005/8/layout/lProcess2"/>
    <dgm:cxn modelId="{65CB9BEE-379E-4897-A4F7-EC13A4DB532E}" type="presParOf" srcId="{ECC47E34-6D15-4913-B1B7-DB845530EA49}" destId="{757A0BC4-B250-4E09-A838-637D82DC91C8}" srcOrd="1" destOrd="0" presId="urn:microsoft.com/office/officeart/2005/8/layout/lProcess2"/>
    <dgm:cxn modelId="{99C87E4F-A4C1-4FBD-A48D-E84E552A6FA3}" type="presParOf" srcId="{ECC47E34-6D15-4913-B1B7-DB845530EA49}" destId="{F3A76D46-42D4-4161-910C-A5B69879AD88}" srcOrd="2" destOrd="0" presId="urn:microsoft.com/office/officeart/2005/8/layout/lProcess2"/>
    <dgm:cxn modelId="{D4672E0C-6F4C-4C92-82F2-D2329FD2FE6D}" type="presParOf" srcId="{F3A76D46-42D4-4161-910C-A5B69879AD88}" destId="{7830179E-7088-46D6-9804-51E69DA1684F}" srcOrd="0" destOrd="0" presId="urn:microsoft.com/office/officeart/2005/8/layout/lProcess2"/>
    <dgm:cxn modelId="{BBD9D0A6-7951-4FEF-A105-D19665E51443}" type="presParOf" srcId="{7830179E-7088-46D6-9804-51E69DA1684F}" destId="{731B89BF-0E89-4F8F-9A48-63B92F28FAAD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D1FF4-10A0-466C-A3C3-A17984442874}">
      <dsp:nvSpPr>
        <dsp:cNvPr id="0" name=""/>
        <dsp:cNvSpPr/>
      </dsp:nvSpPr>
      <dsp:spPr>
        <a:xfrm>
          <a:off x="600401" y="664"/>
          <a:ext cx="904992" cy="904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A21AB0-C38B-4A1D-9BDA-CBE01C8E3332}">
      <dsp:nvSpPr>
        <dsp:cNvPr id="0" name=""/>
        <dsp:cNvSpPr/>
      </dsp:nvSpPr>
      <dsp:spPr>
        <a:xfrm>
          <a:off x="793268" y="193531"/>
          <a:ext cx="519257" cy="51925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D73089-107D-4C19-9203-22ECB9D5CC12}">
      <dsp:nvSpPr>
        <dsp:cNvPr id="0" name=""/>
        <dsp:cNvSpPr/>
      </dsp:nvSpPr>
      <dsp:spPr>
        <a:xfrm>
          <a:off x="311100" y="1187539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During this session we will be discussing the following:</a:t>
          </a:r>
        </a:p>
      </dsp:txBody>
      <dsp:txXfrm>
        <a:off x="311100" y="1187539"/>
        <a:ext cx="1483593" cy="593437"/>
      </dsp:txXfrm>
    </dsp:sp>
    <dsp:sp modelId="{CAF4522E-9491-4A74-82BD-0CA2C2B5C9D0}">
      <dsp:nvSpPr>
        <dsp:cNvPr id="0" name=""/>
        <dsp:cNvSpPr/>
      </dsp:nvSpPr>
      <dsp:spPr>
        <a:xfrm>
          <a:off x="2343624" y="664"/>
          <a:ext cx="904992" cy="9049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439CC-574E-4286-BA38-BEF4924E361B}">
      <dsp:nvSpPr>
        <dsp:cNvPr id="0" name=""/>
        <dsp:cNvSpPr/>
      </dsp:nvSpPr>
      <dsp:spPr>
        <a:xfrm>
          <a:off x="2536491" y="193531"/>
          <a:ext cx="519257" cy="51925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FDE455-2301-47C9-9BA1-81DA8661CB9A}">
      <dsp:nvSpPr>
        <dsp:cNvPr id="0" name=""/>
        <dsp:cNvSpPr/>
      </dsp:nvSpPr>
      <dsp:spPr>
        <a:xfrm>
          <a:off x="2054323" y="1187539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Some of the verbiage used to sell freight; what do you say?</a:t>
          </a:r>
        </a:p>
      </dsp:txBody>
      <dsp:txXfrm>
        <a:off x="2054323" y="1187539"/>
        <a:ext cx="1483593" cy="593437"/>
      </dsp:txXfrm>
    </dsp:sp>
    <dsp:sp modelId="{BDFA8616-C11E-43D4-AB28-901F6D4A355B}">
      <dsp:nvSpPr>
        <dsp:cNvPr id="0" name=""/>
        <dsp:cNvSpPr/>
      </dsp:nvSpPr>
      <dsp:spPr>
        <a:xfrm>
          <a:off x="4086846" y="664"/>
          <a:ext cx="904992" cy="9049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16A0C0-8B86-4742-8CBD-15E9D5B515A3}">
      <dsp:nvSpPr>
        <dsp:cNvPr id="0" name=""/>
        <dsp:cNvSpPr/>
      </dsp:nvSpPr>
      <dsp:spPr>
        <a:xfrm>
          <a:off x="4279714" y="193531"/>
          <a:ext cx="519257" cy="51925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58175A-35FB-4BF1-83FB-BC5AAE485AAE}">
      <dsp:nvSpPr>
        <dsp:cNvPr id="0" name=""/>
        <dsp:cNvSpPr/>
      </dsp:nvSpPr>
      <dsp:spPr>
        <a:xfrm>
          <a:off x="3797546" y="1187539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How do you counteroffer? What do you anticipate Carriers to say?</a:t>
          </a:r>
        </a:p>
      </dsp:txBody>
      <dsp:txXfrm>
        <a:off x="3797546" y="1187539"/>
        <a:ext cx="1483593" cy="593437"/>
      </dsp:txXfrm>
    </dsp:sp>
    <dsp:sp modelId="{8375D046-B41A-4DDD-BB9A-D53A1476ACA3}">
      <dsp:nvSpPr>
        <dsp:cNvPr id="0" name=""/>
        <dsp:cNvSpPr/>
      </dsp:nvSpPr>
      <dsp:spPr>
        <a:xfrm>
          <a:off x="5830069" y="664"/>
          <a:ext cx="904992" cy="90499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8F9B93-5342-4E32-9F45-D1B7A0AB2BE3}">
      <dsp:nvSpPr>
        <dsp:cNvPr id="0" name=""/>
        <dsp:cNvSpPr/>
      </dsp:nvSpPr>
      <dsp:spPr>
        <a:xfrm>
          <a:off x="6022936" y="193531"/>
          <a:ext cx="519257" cy="51925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CCA06-D905-4418-BA1D-D191C635862A}">
      <dsp:nvSpPr>
        <dsp:cNvPr id="0" name=""/>
        <dsp:cNvSpPr/>
      </dsp:nvSpPr>
      <dsp:spPr>
        <a:xfrm>
          <a:off x="5540768" y="1187539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What are some of the concerns Carriers have while you are negotiating?</a:t>
          </a:r>
        </a:p>
      </dsp:txBody>
      <dsp:txXfrm>
        <a:off x="5540768" y="1187539"/>
        <a:ext cx="1483593" cy="593437"/>
      </dsp:txXfrm>
    </dsp:sp>
    <dsp:sp modelId="{0D644133-CB40-426B-AF86-06794734EB86}">
      <dsp:nvSpPr>
        <dsp:cNvPr id="0" name=""/>
        <dsp:cNvSpPr/>
      </dsp:nvSpPr>
      <dsp:spPr>
        <a:xfrm>
          <a:off x="7573292" y="664"/>
          <a:ext cx="904992" cy="90499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CE1FDE-112F-4E51-ABBC-3E4599CC71D4}">
      <dsp:nvSpPr>
        <dsp:cNvPr id="0" name=""/>
        <dsp:cNvSpPr/>
      </dsp:nvSpPr>
      <dsp:spPr>
        <a:xfrm>
          <a:off x="7766159" y="193531"/>
          <a:ext cx="519257" cy="51925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9C1511-77D9-4AD8-A4C0-A071D424D494}">
      <dsp:nvSpPr>
        <dsp:cNvPr id="0" name=""/>
        <dsp:cNvSpPr/>
      </dsp:nvSpPr>
      <dsp:spPr>
        <a:xfrm>
          <a:off x="7283991" y="1187539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What are some best practices used to lock in a Carrier?</a:t>
          </a:r>
        </a:p>
      </dsp:txBody>
      <dsp:txXfrm>
        <a:off x="7283991" y="1187539"/>
        <a:ext cx="1483593" cy="593437"/>
      </dsp:txXfrm>
    </dsp:sp>
    <dsp:sp modelId="{285F14C9-8347-488F-A075-4F369020CB6F}">
      <dsp:nvSpPr>
        <dsp:cNvPr id="0" name=""/>
        <dsp:cNvSpPr/>
      </dsp:nvSpPr>
      <dsp:spPr>
        <a:xfrm>
          <a:off x="2343624" y="2151875"/>
          <a:ext cx="904992" cy="90499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3C0A5B-6881-48C1-B788-AACB8F888F5E}">
      <dsp:nvSpPr>
        <dsp:cNvPr id="0" name=""/>
        <dsp:cNvSpPr/>
      </dsp:nvSpPr>
      <dsp:spPr>
        <a:xfrm>
          <a:off x="2536491" y="2344742"/>
          <a:ext cx="519257" cy="519257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277F7-2944-43B0-8103-AB662BDFCEA5}">
      <dsp:nvSpPr>
        <dsp:cNvPr id="0" name=""/>
        <dsp:cNvSpPr/>
      </dsp:nvSpPr>
      <dsp:spPr>
        <a:xfrm>
          <a:off x="2054323" y="3338750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Understanding profit margin and how to make it work for you.</a:t>
          </a:r>
        </a:p>
      </dsp:txBody>
      <dsp:txXfrm>
        <a:off x="2054323" y="3338750"/>
        <a:ext cx="1483593" cy="593437"/>
      </dsp:txXfrm>
    </dsp:sp>
    <dsp:sp modelId="{7D379EE6-E219-444F-A00A-28A2379628BD}">
      <dsp:nvSpPr>
        <dsp:cNvPr id="0" name=""/>
        <dsp:cNvSpPr/>
      </dsp:nvSpPr>
      <dsp:spPr>
        <a:xfrm>
          <a:off x="4086846" y="2151875"/>
          <a:ext cx="904992" cy="9049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FF08A-E15A-4E23-84CE-B5DB319B5C3C}">
      <dsp:nvSpPr>
        <dsp:cNvPr id="0" name=""/>
        <dsp:cNvSpPr/>
      </dsp:nvSpPr>
      <dsp:spPr>
        <a:xfrm>
          <a:off x="4279714" y="2344742"/>
          <a:ext cx="519257" cy="519257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4FB499-DDC4-4EE1-987B-9EC1A5B2D86F}">
      <dsp:nvSpPr>
        <dsp:cNvPr id="0" name=""/>
        <dsp:cNvSpPr/>
      </dsp:nvSpPr>
      <dsp:spPr>
        <a:xfrm>
          <a:off x="3797546" y="3338750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Understanding the rates and how to use them. </a:t>
          </a:r>
        </a:p>
      </dsp:txBody>
      <dsp:txXfrm>
        <a:off x="3797546" y="3338750"/>
        <a:ext cx="1483593" cy="593437"/>
      </dsp:txXfrm>
    </dsp:sp>
    <dsp:sp modelId="{0FFDDF3D-98B9-4059-8E00-CA7EA299D690}">
      <dsp:nvSpPr>
        <dsp:cNvPr id="0" name=""/>
        <dsp:cNvSpPr/>
      </dsp:nvSpPr>
      <dsp:spPr>
        <a:xfrm>
          <a:off x="5830069" y="2151875"/>
          <a:ext cx="904992" cy="90499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8DD160-704C-42E8-A87D-46C4196B8B90}">
      <dsp:nvSpPr>
        <dsp:cNvPr id="0" name=""/>
        <dsp:cNvSpPr/>
      </dsp:nvSpPr>
      <dsp:spPr>
        <a:xfrm>
          <a:off x="6022936" y="2344742"/>
          <a:ext cx="519257" cy="519257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5AEDA9-D7F0-453B-83E5-94815BAFB347}">
      <dsp:nvSpPr>
        <dsp:cNvPr id="0" name=""/>
        <dsp:cNvSpPr/>
      </dsp:nvSpPr>
      <dsp:spPr>
        <a:xfrm>
          <a:off x="5540768" y="3338750"/>
          <a:ext cx="1483593" cy="593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100" kern="1200">
              <a:solidFill>
                <a:schemeClr val="bg1"/>
              </a:solidFill>
            </a:rPr>
            <a:t>Role playing different scenarios and Feed back.</a:t>
          </a:r>
        </a:p>
      </dsp:txBody>
      <dsp:txXfrm>
        <a:off x="5540768" y="3338750"/>
        <a:ext cx="1483593" cy="5934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FE5848-6C68-4BA2-8012-3CBADEBC4330}">
      <dsp:nvSpPr>
        <dsp:cNvPr id="0" name=""/>
        <dsp:cNvSpPr/>
      </dsp:nvSpPr>
      <dsp:spPr>
        <a:xfrm>
          <a:off x="711" y="0"/>
          <a:ext cx="1850158" cy="217446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Flat</a:t>
          </a:r>
        </a:p>
      </dsp:txBody>
      <dsp:txXfrm>
        <a:off x="711" y="0"/>
        <a:ext cx="1850158" cy="652340"/>
      </dsp:txXfrm>
    </dsp:sp>
    <dsp:sp modelId="{0DFF2411-4BF1-4F02-8B26-5804EA62794C}">
      <dsp:nvSpPr>
        <dsp:cNvPr id="0" name=""/>
        <dsp:cNvSpPr/>
      </dsp:nvSpPr>
      <dsp:spPr>
        <a:xfrm>
          <a:off x="163569" y="643011"/>
          <a:ext cx="1480126" cy="1413403"/>
        </a:xfrm>
        <a:prstGeom prst="roundRect">
          <a:avLst>
            <a:gd name="adj" fmla="val 10000"/>
          </a:avLst>
        </a:prstGeom>
        <a:solidFill>
          <a:srgbClr val="EDED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Just a number- not based on weight or miles</a:t>
          </a:r>
        </a:p>
      </dsp:txBody>
      <dsp:txXfrm>
        <a:off x="204966" y="684408"/>
        <a:ext cx="1397332" cy="1330609"/>
      </dsp:txXfrm>
    </dsp:sp>
    <dsp:sp modelId="{002D32F3-25C9-44B6-B35F-F7BA44315345}">
      <dsp:nvSpPr>
        <dsp:cNvPr id="0" name=""/>
        <dsp:cNvSpPr/>
      </dsp:nvSpPr>
      <dsp:spPr>
        <a:xfrm>
          <a:off x="1989632" y="0"/>
          <a:ext cx="1850158" cy="217446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Per Mile</a:t>
          </a:r>
        </a:p>
      </dsp:txBody>
      <dsp:txXfrm>
        <a:off x="1989632" y="0"/>
        <a:ext cx="1850158" cy="652340"/>
      </dsp:txXfrm>
    </dsp:sp>
    <dsp:sp modelId="{E190FB3F-1D6E-4F18-A66B-B72FBB00485E}">
      <dsp:nvSpPr>
        <dsp:cNvPr id="0" name=""/>
        <dsp:cNvSpPr/>
      </dsp:nvSpPr>
      <dsp:spPr>
        <a:xfrm>
          <a:off x="2174648" y="652340"/>
          <a:ext cx="1480126" cy="1413403"/>
        </a:xfrm>
        <a:prstGeom prst="roundRect">
          <a:avLst>
            <a:gd name="adj" fmla="val 10000"/>
          </a:avLst>
        </a:prstGeom>
        <a:solidFill>
          <a:srgbClr val="EDED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Rate based on the number of miles traveled</a:t>
          </a:r>
        </a:p>
      </dsp:txBody>
      <dsp:txXfrm>
        <a:off x="2216045" y="693737"/>
        <a:ext cx="1397332" cy="1330609"/>
      </dsp:txXfrm>
    </dsp:sp>
    <dsp:sp modelId="{FA3E11D8-9152-4E92-A113-EA7131FC4BB5}">
      <dsp:nvSpPr>
        <dsp:cNvPr id="0" name=""/>
        <dsp:cNvSpPr/>
      </dsp:nvSpPr>
      <dsp:spPr>
        <a:xfrm>
          <a:off x="3978552" y="0"/>
          <a:ext cx="1850158" cy="2174467"/>
        </a:xfrm>
        <a:prstGeom prst="roundRect">
          <a:avLst>
            <a:gd name="adj" fmla="val 10000"/>
          </a:avLst>
        </a:prstGeom>
        <a:solidFill>
          <a:schemeClr val="tx1">
            <a:lumMod val="50000"/>
            <a:lumOff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>
              <a:solidFill>
                <a:schemeClr val="bg1"/>
              </a:solidFill>
            </a:rPr>
            <a:t>Per Hundredweight</a:t>
          </a:r>
        </a:p>
      </dsp:txBody>
      <dsp:txXfrm>
        <a:off x="3978552" y="0"/>
        <a:ext cx="1850158" cy="652340"/>
      </dsp:txXfrm>
    </dsp:sp>
    <dsp:sp modelId="{731B89BF-0E89-4F8F-9A48-63B92F28FAAD}">
      <dsp:nvSpPr>
        <dsp:cNvPr id="0" name=""/>
        <dsp:cNvSpPr/>
      </dsp:nvSpPr>
      <dsp:spPr>
        <a:xfrm>
          <a:off x="4163568" y="652340"/>
          <a:ext cx="1480126" cy="1413403"/>
        </a:xfrm>
        <a:prstGeom prst="roundRect">
          <a:avLst>
            <a:gd name="adj" fmla="val 10000"/>
          </a:avLst>
        </a:prstGeom>
        <a:solidFill>
          <a:srgbClr val="EDED1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8575" rIns="38100" bIns="2857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solidFill>
                <a:schemeClr val="tx1"/>
              </a:solidFill>
            </a:rPr>
            <a:t>(CWT) Rate based on the weight of the load in hundreds of pounds</a:t>
          </a:r>
        </a:p>
      </dsp:txBody>
      <dsp:txXfrm>
        <a:off x="4204965" y="693737"/>
        <a:ext cx="1397332" cy="13306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961A7-724F-AF3B-C7DC-D3A63502F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04C473-0D31-2960-D590-1B3B34C28A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A70090-22BA-0A42-DFFA-8E62BB64D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B73B6-93D7-2497-934E-B42BFFE96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E235D-E3B3-7768-01A3-2050BBA16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995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B8261-79CE-143B-FE3A-A72E0C91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D90577-1E21-FC44-63AB-B318A4D3F4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A2EC06-77A3-25FD-7CE5-EDE197F13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709043-44CB-03BC-961A-41094F33B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EF0CD-1125-2125-EC40-5A00A3132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596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1456A4-00AA-81F8-7849-E8E37759AB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61305A-3779-583B-5525-25814CE32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9E6DFD-B7F1-3B17-6F5D-FF7F0620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732A07-1DC8-7A9F-AE6D-73AFABC63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52BF14-933C-2224-5088-7253B18DE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678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4361-83ED-8457-72BD-2FB55B3C8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D20B08-1B5F-C2CD-3BD7-38F0DEEBF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48F4C-9527-55BD-2383-AAD117FA8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3A2BDF-6156-7697-FF1A-F2E79388C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3C6DB2-CB02-D15A-F24A-17351C41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34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6BD76-E8C7-3974-0EEC-3B78DBA896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4878E1-F9F7-93C4-A8BC-98F0033DD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24E46-049E-C5D2-FAE5-E226882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00061-66EE-7ADE-75E0-EAC5A0E00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6B99F-BDD8-BEE8-CE66-BBFC1A49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559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7FBB-0436-EFC4-D107-4AFE8A70B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665824-5875-2495-E1F5-FCDF13267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02FFBB-02FA-0C5A-47A2-DF2FC9FD5C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4E2D36-F74D-5051-5421-DE643C39B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FD9DD-3479-6C3E-B694-B5B0E8CC58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8367C4-BB9E-CFB1-1ECE-D84228F24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20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BFE50-429E-A4B1-4491-6C4F26E72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A92BE0-931D-9B90-EAF9-481F7D393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55A2BA-09A1-D2DA-030F-C5730C5FA7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C014B1-ECB6-0772-1A2D-F83EE630D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2D3F13-094E-953C-4DD5-A9ECD4966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D538C4-8BCB-7E88-0BD3-196DC2C90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1CD9C0F-5085-2F99-565F-999E6DB436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B1F484-7382-F95D-01D5-AF0FB8379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712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C01A0-6C3C-083E-EFAE-B2525922D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B3D95F-F7F5-D2BD-1476-5048E7DA6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37DF29-E927-8F87-FE54-3CBC3F6D1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D9F2A-1D8D-0FFF-9F33-AD07E81C2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30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1E6E89-B98D-50A4-EDF1-F85A17459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F023E2-A4A2-2F0A-6757-52F0406B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F5ACA0-E1D5-A3A9-427B-A1E71D08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554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F1F6E-DA00-525A-BD96-9AA8FB95D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9293-CC4E-6EC4-36B0-6400EC82FE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6160EF-BFB9-EAE8-0ABC-CD32F97781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335A90-BC2A-34AB-BE13-9A7986E75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95BE9D-1C9D-66EF-5894-9ECC1A5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9B6249-2EE7-13C6-AE16-F85631CB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30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F678D-F916-07DF-90A6-0886D02B8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097DDC-7B39-6937-5562-C3294A756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4B563-A37F-6AEE-B8D2-5CB9A21581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89BF16-A8D3-0400-88FB-7DD9B185C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6D52AC-84FA-53FB-C303-F2BFD76A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49599-6760-1B5B-E63C-83DA2A089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87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1E9640-DFF8-26C6-4E73-9B92B53EC2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99581-7E05-F1A5-B83E-735EFCDB5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AB62F-9CE2-6407-6C77-2C109C444A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9231FB-1C45-4574-A5E9-E46040A43725}" type="datetimeFigureOut">
              <a:rPr lang="en-US" smtClean="0"/>
              <a:t>8/14/2023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A1A9D-43B2-F7B1-CDA2-D7537D0BF9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0BDDBE-6465-8A41-9A62-BF5EEB2348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79980-DC58-48F9-8A3C-657BB3D8A8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1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57601A6-83CB-E616-36F1-BB4FF0D069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31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786BA4-C95A-F1D1-5852-62CED8FC21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Rates &amp; Negotiations</a:t>
            </a:r>
          </a:p>
        </p:txBody>
      </p:sp>
      <p:sp>
        <p:nvSpPr>
          <p:cNvPr id="15363" name="Subtitle 2">
            <a:extLst>
              <a:ext uri="{FF2B5EF4-FFF2-40B4-BE49-F238E27FC236}">
                <a16:creationId xmlns:a16="http://schemas.microsoft.com/office/drawing/2014/main" id="{75797A36-5D1B-C82B-1B2C-3C31F9ECF8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 eaLnBrk="1" hangingPunct="1">
              <a:spcBef>
                <a:spcPct val="0"/>
              </a:spcBef>
              <a:spcAft>
                <a:spcPts val="600"/>
              </a:spcAft>
            </a:pPr>
            <a:r>
              <a:rPr lang="en-US" altLang="en-US" sz="3200"/>
              <a:t>UNDERSTANDING, CALCULATING, AND USING THEM TO YOUR ADVANTAGE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5" name="Rectangle 2459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578" name="Title 1">
            <a:extLst>
              <a:ext uri="{FF2B5EF4-FFF2-40B4-BE49-F238E27FC236}">
                <a16:creationId xmlns:a16="http://schemas.microsoft.com/office/drawing/2014/main" id="{DB231809-3CC7-E32A-9C12-5532943E6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5425" y="669925"/>
            <a:ext cx="6458963" cy="1325563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The Art of Negotiating</a:t>
            </a:r>
          </a:p>
        </p:txBody>
      </p:sp>
      <p:cxnSp>
        <p:nvCxnSpPr>
          <p:cNvPr id="24597" name="Straight Connector 2459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63788" y="2026340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16242590-9F1F-9482-ED04-756C4416F4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3093" y="2213530"/>
            <a:ext cx="9984482" cy="371157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In a negotiation, what are we really looking for?  SATISFACTION.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Regardless of the outcome, if both parties are satisfied- then it is a good deal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You also aren’t always negotiating $$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Time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Weight</a:t>
            </a:r>
          </a:p>
          <a:p>
            <a:pPr lvl="1" eaLnBrk="1" hangingPunct="1"/>
            <a:r>
              <a:rPr lang="en-US" altLang="en-US">
                <a:solidFill>
                  <a:schemeClr val="bg1"/>
                </a:solidFill>
              </a:rPr>
              <a:t>Future business</a:t>
            </a:r>
          </a:p>
          <a:p>
            <a:pPr eaLnBrk="1" hangingPunct="1"/>
            <a:r>
              <a:rPr lang="en-US" altLang="en-US" sz="2400">
                <a:solidFill>
                  <a:schemeClr val="bg1"/>
                </a:solidFill>
              </a:rPr>
              <a:t>A win/win is when both parties are satisfied with the transaction.  But a win/win/win is when a new value is uncovered that didn’t exist prior to this deal</a:t>
            </a:r>
          </a:p>
        </p:txBody>
      </p:sp>
      <p:sp>
        <p:nvSpPr>
          <p:cNvPr id="24599" name="Rectangle 2459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F09B94C-C93C-E740-8D45-5A262B77B3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70" y="5925101"/>
            <a:ext cx="657222" cy="70103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25606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602" name="Title 1">
            <a:extLst>
              <a:ext uri="{FF2B5EF4-FFF2-40B4-BE49-F238E27FC236}">
                <a16:creationId xmlns:a16="http://schemas.microsoft.com/office/drawing/2014/main" id="{D5151D03-F0E6-2DEB-03BB-57F325A66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88308"/>
            <a:ext cx="7188989" cy="102142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Negotiation Tactics</a:t>
            </a:r>
          </a:p>
        </p:txBody>
      </p:sp>
      <p:cxnSp>
        <p:nvCxnSpPr>
          <p:cNvPr id="25609" name="Straight Connector 25608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1440584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11" name="Straight Connector 25610">
            <a:extLst>
              <a:ext uri="{FF2B5EF4-FFF2-40B4-BE49-F238E27FC236}">
                <a16:creationId xmlns:a16="http://schemas.microsoft.com/office/drawing/2014/main" id="{17C2F6CE-0CF2-4DDD-85F5-96799A328F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164811" y="6267491"/>
            <a:ext cx="802718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6237-53F1-DDCC-98E4-959E5FB850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5750" y="1784576"/>
            <a:ext cx="5696149" cy="3619376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Don’t negotiate in $100 increments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End your rates in a random number, not always 5 or 0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Split out accessorial such as stop-offs or scale tickets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Deadhead strategy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Don’t just meet in the middle, stand your ground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Inbound calls vs. outbound calls</a:t>
            </a: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F2743D-0D28-CA6A-65C4-AC1766018C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98040"/>
            <a:ext cx="5981899" cy="3619376"/>
          </a:xfrm>
          <a:solidFill>
            <a:schemeClr val="tx1"/>
          </a:solidFill>
        </p:spPr>
        <p:txBody>
          <a:bodyPr rtlCol="0">
            <a:noAutofit/>
          </a:bodyPr>
          <a:lstStyle/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He who speaks first in a negotiation loses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Embrace the silence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Avoid carrier tricks:</a:t>
            </a:r>
          </a:p>
          <a:p>
            <a:pPr marL="562356" lvl="1" indent="-314919" defTabSz="749808">
              <a:spcBef>
                <a:spcPts val="410"/>
              </a:spcBef>
              <a:defRPr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Flinch</a:t>
            </a:r>
          </a:p>
          <a:p>
            <a:pPr marL="562356" lvl="1" indent="-314919" defTabSz="749808">
              <a:spcBef>
                <a:spcPts val="410"/>
              </a:spcBef>
              <a:defRPr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Pauses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Sympathize without giving in</a:t>
            </a:r>
          </a:p>
          <a:p>
            <a:pPr marL="314919" indent="-314919" defTabSz="749808">
              <a:spcBef>
                <a:spcPts val="820"/>
              </a:spcBef>
              <a:defRPr/>
            </a:pPr>
            <a:r>
              <a:rPr lang="en-US" sz="24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Sell attractive details of the load</a:t>
            </a:r>
          </a:p>
          <a:p>
            <a:pPr marL="562356" lvl="1" indent="-314919" defTabSz="749808">
              <a:spcBef>
                <a:spcPts val="410"/>
              </a:spcBef>
              <a:defRPr/>
            </a:pPr>
            <a:r>
              <a:rPr lang="en-US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Light weight, 24 hr. loading, booked load, etc.</a:t>
            </a:r>
            <a:endParaRPr lang="en-US">
              <a:solidFill>
                <a:schemeClr val="bg1"/>
              </a:solidFill>
            </a:endParaRPr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2F18E3F-1E68-41A0-D354-A2B434574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4276" y="5419171"/>
            <a:ext cx="733623" cy="7825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32" name="Rectangle 26631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626" name="Title 1">
            <a:extLst>
              <a:ext uri="{FF2B5EF4-FFF2-40B4-BE49-F238E27FC236}">
                <a16:creationId xmlns:a16="http://schemas.microsoft.com/office/drawing/2014/main" id="{DAA7D8E1-37E6-5427-33EC-AAED3BC01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 eaLnBrk="1" hangingPunct="1"/>
            <a:r>
              <a:rPr lang="en-US" altLang="en-US">
                <a:solidFill>
                  <a:schemeClr val="bg1"/>
                </a:solidFill>
              </a:rPr>
              <a:t>Quotes to try</a:t>
            </a:r>
          </a:p>
        </p:txBody>
      </p:sp>
      <p:cxnSp>
        <p:nvCxnSpPr>
          <p:cNvPr id="26634" name="Straight Connector 26633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CF89107F-0DFD-639B-7F1C-AFC7AFE4A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We’ve been moving them all week for $752, we can’t go up just for one load.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$1,203 and it’s yours.  I have the release in front of me right now and I’ll send it over.  Do you want it or not?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I already have someone who can grab it for $2100, so $2,074 is the best I could do.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I have someone checking on their driver and calling me right back.  I can’t hold this for you very long.</a:t>
            </a:r>
          </a:p>
          <a:p>
            <a:pPr eaLnBrk="1" hangingPunct="1"/>
            <a:r>
              <a:rPr lang="en-US" altLang="en-US" sz="2000">
                <a:solidFill>
                  <a:schemeClr val="bg1"/>
                </a:solidFill>
              </a:rPr>
              <a:t>If you can take both I can probably get you $693.  </a:t>
            </a:r>
          </a:p>
          <a:p>
            <a:pPr eaLnBrk="1" hangingPunct="1"/>
            <a:endParaRPr lang="en-US" altLang="en-US" sz="2000">
              <a:solidFill>
                <a:schemeClr val="bg1"/>
              </a:solidFill>
            </a:endParaRPr>
          </a:p>
        </p:txBody>
      </p:sp>
      <p:sp>
        <p:nvSpPr>
          <p:cNvPr id="26636" name="Rectangle 26635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D65093FD-D664-B528-7A69-B74C4BDE0E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70" y="5925101"/>
            <a:ext cx="657222" cy="70103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5" name="Rectangle 27654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650" name="Title 1">
            <a:extLst>
              <a:ext uri="{FF2B5EF4-FFF2-40B4-BE49-F238E27FC236}">
                <a16:creationId xmlns:a16="http://schemas.microsoft.com/office/drawing/2014/main" id="{38038AF8-6E9B-C6F5-F873-5A381139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400">
                <a:solidFill>
                  <a:schemeClr val="bg1"/>
                </a:solidFill>
              </a:rPr>
              <a:t>EXAMPLES OF SAVINGS BY MARGIN $$</a:t>
            </a:r>
          </a:p>
        </p:txBody>
      </p:sp>
      <p:cxnSp>
        <p:nvCxnSpPr>
          <p:cNvPr id="27657" name="Straight Connector 27656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9" name="Rectangle 27658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AA5ECCB8-6A46-DCCA-CCD3-36822605FB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70" y="5925101"/>
            <a:ext cx="657222" cy="701037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8B3567FD-C053-1313-5FD3-A437843E2C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3434" y="2289629"/>
            <a:ext cx="8945563" cy="3508375"/>
          </a:xfrm>
          <a:solidFill>
            <a:schemeClr val="bg1"/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9" name="Rectangle 2867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674" name="Title 1">
            <a:extLst>
              <a:ext uri="{FF2B5EF4-FFF2-40B4-BE49-F238E27FC236}">
                <a16:creationId xmlns:a16="http://schemas.microsoft.com/office/drawing/2014/main" id="{E04F3ECE-D16E-D908-6D90-868363CE2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9925"/>
            <a:ext cx="4508946" cy="1325563"/>
          </a:xfrm>
        </p:spPr>
        <p:txBody>
          <a:bodyPr anchor="b">
            <a:normAutofit/>
          </a:bodyPr>
          <a:lstStyle/>
          <a:p>
            <a:pPr algn="r"/>
            <a:r>
              <a:rPr lang="en-US" altLang="en-US" sz="3700">
                <a:solidFill>
                  <a:schemeClr val="bg1"/>
                </a:solidFill>
              </a:rPr>
              <a:t>Examples of savings by .05 per mile or per cwt </a:t>
            </a:r>
          </a:p>
        </p:txBody>
      </p:sp>
      <p:cxnSp>
        <p:nvCxnSpPr>
          <p:cNvPr id="28681" name="Straight Connector 28680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10" y="2026340"/>
            <a:ext cx="522093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73565-CA1D-D88B-4D83-FAAFCC23E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2667" y="2398957"/>
            <a:ext cx="9406666" cy="352614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>
                <a:solidFill>
                  <a:schemeClr val="bg1"/>
                </a:solidFill>
              </a:rPr>
              <a:t>.05 x 250 miles = 12.50 savings x 250 = 3125 extra per month </a:t>
            </a:r>
          </a:p>
          <a:p>
            <a:pPr>
              <a:defRPr/>
            </a:pPr>
            <a:r>
              <a:rPr lang="en-US" altLang="en-US" sz="2400">
                <a:solidFill>
                  <a:schemeClr val="bg1"/>
                </a:solidFill>
              </a:rPr>
              <a:t>3125 x 12 = $37,500 per year </a:t>
            </a:r>
          </a:p>
          <a:p>
            <a:pPr>
              <a:defRPr/>
            </a:pPr>
            <a:r>
              <a:rPr lang="en-US" altLang="en-US" sz="2400">
                <a:solidFill>
                  <a:schemeClr val="bg1"/>
                </a:solidFill>
              </a:rPr>
              <a:t>Negotiation also starts at location of load / area </a:t>
            </a:r>
          </a:p>
          <a:p>
            <a:pPr>
              <a:defRPr/>
            </a:pPr>
            <a:r>
              <a:rPr lang="en-US" altLang="en-US" sz="2400">
                <a:solidFill>
                  <a:schemeClr val="bg1"/>
                </a:solidFill>
              </a:rPr>
              <a:t>Tools to track / report to show these results </a:t>
            </a:r>
          </a:p>
          <a:p>
            <a:pPr marL="0" indent="0">
              <a:buFont typeface="Franklin Gothic Book" panose="020B0503020102020204" pitchFamily="34" charset="0"/>
              <a:buNone/>
              <a:defRPr/>
            </a:pPr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28683" name="Rectangle 28682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9235CCC2-7322-1000-A2B8-A0F63E8BA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9270" y="5925101"/>
            <a:ext cx="657222" cy="7010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Rectangle 1434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338" name="Title 1">
            <a:extLst>
              <a:ext uri="{FF2B5EF4-FFF2-40B4-BE49-F238E27FC236}">
                <a16:creationId xmlns:a16="http://schemas.microsoft.com/office/drawing/2014/main" id="{0328A6FB-30D6-F3E2-6208-9BFBA9B3F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69925"/>
            <a:ext cx="5668388" cy="1325563"/>
          </a:xfrm>
        </p:spPr>
        <p:txBody>
          <a:bodyPr anchor="b">
            <a:normAutofit/>
          </a:bodyPr>
          <a:lstStyle/>
          <a:p>
            <a:r>
              <a:rPr lang="en-US" altLang="en-US">
                <a:solidFill>
                  <a:schemeClr val="bg1"/>
                </a:solidFill>
              </a:rPr>
              <a:t>NEGOTIATION TRAINING</a:t>
            </a:r>
          </a:p>
        </p:txBody>
      </p:sp>
      <p:cxnSp>
        <p:nvCxnSpPr>
          <p:cNvPr id="14345" name="Straight Connector 1434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963788" y="2026340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Rectangle 14346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EB41D52-3D8D-266E-ECCC-F1876DB3FF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591" y="122043"/>
            <a:ext cx="683234" cy="728320"/>
          </a:xfrm>
          <a:prstGeom prst="rect">
            <a:avLst/>
          </a:prstGeom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375C9F6-F348-B26E-4221-8B97AA867E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6017747"/>
              </p:ext>
            </p:extLst>
          </p:nvPr>
        </p:nvGraphicFramePr>
        <p:xfrm>
          <a:off x="1556657" y="2255222"/>
          <a:ext cx="9078686" cy="3932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336AAB3-A2EE-4872-43BF-17735E85A3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31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07B6E3-EA63-16D5-4D90-08C03781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rates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D16C405B-9EAD-90ED-2179-065A2FF17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ct val="0"/>
              </a:spcAft>
            </a:pPr>
            <a:r>
              <a:rPr lang="en-US" altLang="en-US" sz="3200">
                <a:solidFill>
                  <a:schemeClr val="tx1"/>
                </a:solidFill>
              </a:rPr>
              <a:t>UNDERSTANDING, CALCULATING, AND USING THEM DAILY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18438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1293E21C-D1D2-F586-2D60-CE32265AA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627" y="1347395"/>
            <a:ext cx="3289648" cy="4163210"/>
          </a:xfrm>
        </p:spPr>
        <p:txBody>
          <a:bodyPr anchor="ctr">
            <a:normAutofit/>
          </a:bodyPr>
          <a:lstStyle/>
          <a:p>
            <a:pPr eaLnBrk="1" hangingPunct="1"/>
            <a:r>
              <a:rPr lang="en-US" altLang="en-US" sz="6800" dirty="0">
                <a:solidFill>
                  <a:schemeClr val="bg1"/>
                </a:solidFill>
              </a:rPr>
              <a:t>Different Types of Rates</a:t>
            </a:r>
          </a:p>
        </p:txBody>
      </p:sp>
      <p:sp>
        <p:nvSpPr>
          <p:cNvPr id="18441" name="Rectangle 18440">
            <a:extLst>
              <a:ext uri="{FF2B5EF4-FFF2-40B4-BE49-F238E27FC236}">
                <a16:creationId xmlns:a16="http://schemas.microsoft.com/office/drawing/2014/main" id="{C2C57604-0CFD-4023-B9BD-107166A2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6476" y="1197769"/>
            <a:ext cx="3569951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108037F-4614-967C-D804-3B9133E1282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859338" y="1924902"/>
          <a:ext cx="5829423" cy="2174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20AC089-4069-4F1E-9D72-7AE6841C7C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31" y="6078122"/>
            <a:ext cx="659697" cy="703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898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3" name="Rectangle 19462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465" name="Straight Connector 19464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26206" y="5597879"/>
            <a:ext cx="5102006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336749E-ECA6-7924-B494-08FA1EBD0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192" y="228601"/>
            <a:ext cx="11335388" cy="5366716"/>
          </a:xfrm>
        </p:spPr>
        <p:txBody>
          <a:bodyPr rtlCol="0" anchor="ctr">
            <a:noAutofit/>
          </a:bodyPr>
          <a:lstStyle/>
          <a:p>
            <a:pPr marL="0" indent="0" eaLnBrk="1" fontAlgn="auto" hangingPunct="1">
              <a:buNone/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Flat rates</a:t>
            </a:r>
          </a:p>
          <a:p>
            <a:pPr lvl="1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Don’t need calculated</a:t>
            </a:r>
          </a:p>
          <a:p>
            <a:pPr lvl="1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$800, $1,550, $3,726, etc.</a:t>
            </a:r>
          </a:p>
          <a:p>
            <a:pPr lvl="1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Make sure you say “All inclusive!”</a:t>
            </a:r>
          </a:p>
          <a:p>
            <a:pPr marL="530352" lvl="1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 eaLnBrk="1" fontAlgn="auto" hangingPunct="1">
              <a:buNone/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Per Mile</a:t>
            </a:r>
          </a:p>
          <a:p>
            <a:pPr lvl="1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Multiply your rate per mile by the number of miles on the load</a:t>
            </a:r>
          </a:p>
          <a:p>
            <a:pPr lvl="1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If the rate is $2.15 and the miles on the load are 745, your equation is:</a:t>
            </a:r>
          </a:p>
          <a:p>
            <a:pPr marL="530352" lvl="1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 $2.15 x 745 = $1,601</a:t>
            </a:r>
          </a:p>
          <a:p>
            <a:pPr marL="530352" lvl="1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sz="1400" b="1" dirty="0">
              <a:solidFill>
                <a:schemeClr val="bg1"/>
              </a:solidFill>
            </a:endParaRPr>
          </a:p>
          <a:p>
            <a:pPr marL="0" indent="0" eaLnBrk="1" fontAlgn="auto" hangingPunct="1">
              <a:buNone/>
              <a:defRPr/>
            </a:pPr>
            <a:r>
              <a:rPr lang="en-US" sz="1400" b="1" u="sng" dirty="0">
                <a:solidFill>
                  <a:schemeClr val="bg1"/>
                </a:solidFill>
              </a:rPr>
              <a:t>Per Hundredweight (CWT)</a:t>
            </a:r>
          </a:p>
          <a:p>
            <a:pPr lvl="1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Divide the weight of your load by 100 and multiply that by your rate</a:t>
            </a:r>
          </a:p>
          <a:p>
            <a:pPr lvl="1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If the rate is $1.79 CWT and the weight on the load is 42,000 lbs., your equation is:</a:t>
            </a:r>
          </a:p>
          <a:p>
            <a:pPr marL="530352" lvl="1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1400" dirty="0">
                <a:solidFill>
                  <a:schemeClr val="bg1"/>
                </a:solidFill>
              </a:rPr>
              <a:t>	 </a:t>
            </a:r>
            <a:r>
              <a:rPr lang="en-US" sz="1400" b="1" dirty="0">
                <a:solidFill>
                  <a:schemeClr val="bg1"/>
                </a:solidFill>
              </a:rPr>
              <a:t>(42,000/100) = 420 x $1.79 = $751</a:t>
            </a:r>
          </a:p>
          <a:p>
            <a:pPr marL="530352" lvl="1" indent="0" eaLnBrk="1" fontAlgn="auto" hangingPunct="1">
              <a:buFont typeface="Franklin Gothic Book" panose="020B0503020102020204" pitchFamily="34" charset="0"/>
              <a:buNone/>
              <a:defRPr/>
            </a:pPr>
            <a:endParaRPr lang="en-US" sz="1400" dirty="0">
              <a:solidFill>
                <a:schemeClr val="bg1"/>
              </a:solidFill>
            </a:endParaRPr>
          </a:p>
          <a:p>
            <a:pPr marL="301752" lvl="1" indent="0" eaLnBrk="1" fontAlgn="auto" hangingPunct="1"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Sometimes your CWT rate may include a minimum weight (MIN)</a:t>
            </a:r>
            <a:r>
              <a:rPr lang="en-US" sz="1400" dirty="0">
                <a:solidFill>
                  <a:schemeClr val="bg1"/>
                </a:solidFill>
              </a:rPr>
              <a:t>.  That means that the rate is based on the load being AT LEAST a specific weight</a:t>
            </a:r>
          </a:p>
          <a:p>
            <a:pPr lvl="2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If the actual weight of the load is less than the min, you use the min</a:t>
            </a:r>
          </a:p>
          <a:p>
            <a:pPr lvl="2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If the actual weight of the load is more than the min, you use the actual weight</a:t>
            </a:r>
          </a:p>
          <a:p>
            <a:pPr lvl="2" indent="-384048" eaLnBrk="1" fontAlgn="auto" hangingPunct="1">
              <a:defRPr/>
            </a:pPr>
            <a:r>
              <a:rPr lang="en-US" sz="1400" dirty="0">
                <a:solidFill>
                  <a:schemeClr val="bg1"/>
                </a:solidFill>
              </a:rPr>
              <a:t>If you use the example above with a 45 min:  The actual weight of the load is 42,000 lbs., which is less than the min- so you use the min for your equation:</a:t>
            </a:r>
          </a:p>
          <a:p>
            <a:pPr marL="987552" lvl="2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1400" b="1" dirty="0">
                <a:solidFill>
                  <a:schemeClr val="bg1"/>
                </a:solidFill>
              </a:rPr>
              <a:t>  (45,000/100) = 450 x $1.79 = $805</a:t>
            </a:r>
          </a:p>
        </p:txBody>
      </p:sp>
      <p:sp>
        <p:nvSpPr>
          <p:cNvPr id="19467" name="Rectangle 19466">
            <a:extLst>
              <a:ext uri="{FF2B5EF4-FFF2-40B4-BE49-F238E27FC236}">
                <a16:creationId xmlns:a16="http://schemas.microsoft.com/office/drawing/2014/main" id="{9DD005C1-8C51-42D6-9BEE-B9B838497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7A62C2F-4717-17A6-FC23-67CA2D5E32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6200" y="6076950"/>
            <a:ext cx="626644" cy="66842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489" name="Rectangle 20488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3">
            <a:extLst>
              <a:ext uri="{FF2B5EF4-FFF2-40B4-BE49-F238E27FC236}">
                <a16:creationId xmlns:a16="http://schemas.microsoft.com/office/drawing/2014/main" id="{75FE27A4-8CFE-C12D-A137-61350F8D04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7" r="13808" b="674"/>
          <a:stretch/>
        </p:blipFill>
        <p:spPr bwMode="auto">
          <a:xfrm>
            <a:off x="3522468" y="10"/>
            <a:ext cx="86695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Rectangle 20490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2" name="Title 1">
            <a:extLst>
              <a:ext uri="{FF2B5EF4-FFF2-40B4-BE49-F238E27FC236}">
                <a16:creationId xmlns:a16="http://schemas.microsoft.com/office/drawing/2014/main" id="{192BC97B-DB1F-DCA0-05FB-16E75CC2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2800"/>
              <a:t>Accessorials</a:t>
            </a:r>
          </a:p>
        </p:txBody>
      </p:sp>
      <p:sp>
        <p:nvSpPr>
          <p:cNvPr id="20493" name="Rectangle 2049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495" name="Rectangle 2049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D1F7-3A3B-EDF8-EFF0-C2AF1DAA3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" y="2498344"/>
            <a:ext cx="8286750" cy="4265166"/>
          </a:xfrm>
        </p:spPr>
        <p:txBody>
          <a:bodyPr rtlCol="0" anchor="t">
            <a:noAutofit/>
          </a:bodyPr>
          <a:lstStyle/>
          <a:p>
            <a:pPr marL="384048" indent="-384048" eaLnBrk="1" fontAlgn="auto" hangingPunct="1">
              <a:defRPr/>
            </a:pPr>
            <a:r>
              <a:rPr lang="en-US" sz="1400"/>
              <a:t>Any line item that is added onto a rate is an ‘accessorial’</a:t>
            </a:r>
          </a:p>
          <a:p>
            <a:pPr lvl="1" indent="-384048" eaLnBrk="1" fontAlgn="auto" hangingPunct="1">
              <a:defRPr/>
            </a:pPr>
            <a:r>
              <a:rPr lang="en-US" sz="1400"/>
              <a:t>Tarp charges</a:t>
            </a:r>
          </a:p>
          <a:p>
            <a:pPr lvl="1" indent="-384048" eaLnBrk="1" fontAlgn="auto" hangingPunct="1">
              <a:defRPr/>
            </a:pPr>
            <a:r>
              <a:rPr lang="en-US" sz="1400"/>
              <a:t>Driver Assist</a:t>
            </a:r>
          </a:p>
          <a:p>
            <a:pPr lvl="1" indent="-384048" eaLnBrk="1" fontAlgn="auto" hangingPunct="1">
              <a:defRPr/>
            </a:pPr>
            <a:r>
              <a:rPr lang="en-US" sz="1400"/>
              <a:t>Stop offs (rule of thumb is $50 per stop)</a:t>
            </a:r>
          </a:p>
          <a:p>
            <a:pPr lvl="1" indent="-384048" eaLnBrk="1" fontAlgn="auto" hangingPunct="1">
              <a:defRPr/>
            </a:pPr>
            <a:r>
              <a:rPr lang="en-US" sz="1400"/>
              <a:t>Scale tickets</a:t>
            </a:r>
          </a:p>
          <a:p>
            <a:pPr lvl="1" indent="-384048" eaLnBrk="1" fontAlgn="auto" hangingPunct="1">
              <a:defRPr/>
            </a:pPr>
            <a:r>
              <a:rPr lang="en-US" sz="1400"/>
              <a:t>Lumper fees</a:t>
            </a:r>
          </a:p>
          <a:p>
            <a:pPr marL="384048" indent="-384048" eaLnBrk="1" fontAlgn="auto" hangingPunct="1">
              <a:defRPr/>
            </a:pPr>
            <a:r>
              <a:rPr lang="en-US" sz="1400"/>
              <a:t>Fuel</a:t>
            </a:r>
          </a:p>
          <a:p>
            <a:pPr lvl="1" indent="-384048" eaLnBrk="1" fontAlgn="auto" hangingPunct="1">
              <a:defRPr/>
            </a:pPr>
            <a:r>
              <a:rPr lang="en-US" sz="1400"/>
              <a:t>Fuel is an accessorial added on to the base rate (or line haul)</a:t>
            </a:r>
          </a:p>
          <a:p>
            <a:pPr lvl="2" indent="-384048" eaLnBrk="1" fontAlgn="auto" hangingPunct="1">
              <a:defRPr/>
            </a:pPr>
            <a:r>
              <a:rPr lang="en-US" sz="1400"/>
              <a:t>Can be added in one of two ways- percentage or cents per mile</a:t>
            </a:r>
          </a:p>
          <a:p>
            <a:pPr lvl="3" indent="-384048" eaLnBrk="1" fontAlgn="auto" hangingPunct="1">
              <a:defRPr/>
            </a:pPr>
            <a:r>
              <a:rPr lang="en-US" sz="1400"/>
              <a:t>If your line haul rate is $765 and the fuel is 24%, your equation is </a:t>
            </a:r>
          </a:p>
          <a:p>
            <a:pPr marL="1444752" lvl="3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1400"/>
              <a:t>	</a:t>
            </a:r>
            <a:r>
              <a:rPr lang="en-US" sz="1400" b="1"/>
              <a:t>$765 + 24% = $948 	OR	 $765 X 1.24 = $948</a:t>
            </a:r>
          </a:p>
          <a:p>
            <a:pPr lvl="3" indent="-384048" eaLnBrk="1" fontAlgn="auto" hangingPunct="1">
              <a:defRPr/>
            </a:pPr>
            <a:r>
              <a:rPr lang="en-US" sz="1400"/>
              <a:t>If the line haul rate is $765 and fuel is $0.24 per mile, and the miles on the load are 432, your equation is:</a:t>
            </a:r>
          </a:p>
          <a:p>
            <a:pPr marL="1444752" lvl="3" indent="0" eaLnBrk="1" fontAlgn="auto" hangingPunct="1">
              <a:buFont typeface="Franklin Gothic Book" panose="020B0503020102020204" pitchFamily="34" charset="0"/>
              <a:buNone/>
              <a:defRPr/>
            </a:pPr>
            <a:r>
              <a:rPr lang="en-US" sz="1400"/>
              <a:t>	</a:t>
            </a:r>
            <a:r>
              <a:rPr lang="en-US" sz="1400" b="1"/>
              <a:t>$765 + ($0.24 x 432) = $868</a:t>
            </a:r>
          </a:p>
          <a:p>
            <a:pPr lvl="2" indent="-384048" eaLnBrk="1" fontAlgn="auto" hangingPunct="1">
              <a:defRPr/>
            </a:pPr>
            <a:r>
              <a:rPr lang="en-US" sz="1400"/>
              <a:t>Most customers will provide you with their own fuel table, or we can determine based on the market.</a:t>
            </a:r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2838DB5E-05D8-7BD2-DBEF-AC01F94454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131" y="6078122"/>
            <a:ext cx="659697" cy="703677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513" name="Rectangle 21512">
            <a:extLst>
              <a:ext uri="{FF2B5EF4-FFF2-40B4-BE49-F238E27FC236}">
                <a16:creationId xmlns:a16="http://schemas.microsoft.com/office/drawing/2014/main" id="{675FFAD0-2409-47F2-980A-2CF4FFC69B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5" name="!!Rectangle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508" name="Picture 3">
            <a:extLst>
              <a:ext uri="{FF2B5EF4-FFF2-40B4-BE49-F238E27FC236}">
                <a16:creationId xmlns:a16="http://schemas.microsoft.com/office/drawing/2014/main" id="{8F9690E2-4300-F475-E14A-40C3E81CA2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5" b="13606"/>
          <a:stretch/>
        </p:blipFill>
        <p:spPr bwMode="auto">
          <a:xfrm>
            <a:off x="20" y="1"/>
            <a:ext cx="121919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Title 1">
            <a:extLst>
              <a:ext uri="{FF2B5EF4-FFF2-40B4-BE49-F238E27FC236}">
                <a16:creationId xmlns:a16="http://schemas.microsoft.com/office/drawing/2014/main" id="{27BFB1F2-3620-B2FD-C2F7-DB5EFAAAE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altLang="en-US" sz="6000">
                <a:solidFill>
                  <a:srgbClr val="FFFFFF"/>
                </a:solidFill>
              </a:rPr>
              <a:t>Using rate in your daily tasks</a:t>
            </a:r>
          </a:p>
        </p:txBody>
      </p:sp>
      <p:sp>
        <p:nvSpPr>
          <p:cNvPr id="21517" name="Rectangle 21516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19" name="Rectangle 21518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2AEACE-4E34-C3DF-82FF-F0D32DC63F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473" y="3037087"/>
            <a:ext cx="10509504" cy="3283368"/>
          </a:xfrm>
        </p:spPr>
        <p:txBody>
          <a:bodyPr rtlCol="0">
            <a:noAutofit/>
          </a:bodyPr>
          <a:lstStyle/>
          <a:p>
            <a:pPr marL="384048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Calculating margin %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Your margin $ is the difference between what you’re getting from the customer and what you’re paying the carrier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To calculate the percentage, you take your margin dollars and divide it by the shipper rate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If you’re making $60 on a load, and the shipper is giving you $350, your equation is $60/$350 = 17%</a:t>
            </a:r>
          </a:p>
          <a:p>
            <a:pPr marL="384048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Marking things down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One of the first things you’ll be doing on the floor is posting loads to the open market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You’ll be given a shipper rate and told to mark it down a certain percentage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If your shipper rate is $749, and you’re marking it down 13%, your equation will be $749 x .87 = $651</a:t>
            </a:r>
          </a:p>
          <a:p>
            <a:pPr marL="384048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Marking things up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Occasionally you’ll be starting with a carrier rate, or may receive a higher bid and have to adjust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You’ll have a carrier rate, as well as a margin percentage you’d like to obtain</a:t>
            </a:r>
          </a:p>
          <a:p>
            <a:pPr lvl="1" indent="-384048" eaLnBrk="1" fontAlgn="auto" hangingPunct="1">
              <a:defRPr/>
            </a:pPr>
            <a:r>
              <a:rPr lang="en-US" sz="1600">
                <a:solidFill>
                  <a:srgbClr val="FFFFFF"/>
                </a:solidFill>
              </a:rPr>
              <a:t>If your carrier is asking for $832 and your target margin % is 15, your equation is $832/.85 = $978</a:t>
            </a:r>
          </a:p>
        </p:txBody>
      </p:sp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9C1874F-1FC6-1E84-65AD-FC202AE259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068597"/>
            <a:ext cx="659697" cy="70367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2" name="Rectangle 22536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530" name="Title 1">
            <a:extLst>
              <a:ext uri="{FF2B5EF4-FFF2-40B4-BE49-F238E27FC236}">
                <a16:creationId xmlns:a16="http://schemas.microsoft.com/office/drawing/2014/main" id="{40F3CD07-8DEF-B82C-D38D-FA008B0C0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721"/>
            <a:ext cx="4707671" cy="122565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alt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BECOMING A CONFIDENT NEGOTIATOR</a:t>
            </a:r>
          </a:p>
        </p:txBody>
      </p:sp>
      <p:cxnSp>
        <p:nvCxnSpPr>
          <p:cNvPr id="22543" name="Straight Connector 22538">
            <a:extLst>
              <a:ext uri="{FF2B5EF4-FFF2-40B4-BE49-F238E27FC236}">
                <a16:creationId xmlns:a16="http://schemas.microsoft.com/office/drawing/2014/main" id="{EEA38897-7BA3-4408-8083-3235339C4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1873" y="1749756"/>
            <a:ext cx="4718304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2" name="TextBox 5">
            <a:extLst>
              <a:ext uri="{FF2B5EF4-FFF2-40B4-BE49-F238E27FC236}">
                <a16:creationId xmlns:a16="http://schemas.microsoft.com/office/drawing/2014/main" id="{5CA54414-3CB8-AF48-CB4C-F2A86247DA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769" y="1909192"/>
            <a:ext cx="9636119" cy="364771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Whatever the all-in rate may be, you can confidently negotiate and make the most money. Keep in mind that the slightest change in which you negotiate can make a huge difference. Instead of constantly asking your manager to approve a carrier rate, try creating a table like the above. 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+mn-lt"/>
              </a:rPr>
              <a:t>Anything in the red zone or lower may require manger approval. </a:t>
            </a:r>
          </a:p>
        </p:txBody>
      </p:sp>
      <p:cxnSp>
        <p:nvCxnSpPr>
          <p:cNvPr id="22541" name="Straight Connector 22540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4027" y="5707672"/>
            <a:ext cx="4713997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531" name="Content Placeholder 3">
            <a:extLst>
              <a:ext uri="{FF2B5EF4-FFF2-40B4-BE49-F238E27FC236}">
                <a16:creationId xmlns:a16="http://schemas.microsoft.com/office/drawing/2014/main" id="{0D1BE813-EA3D-74B5-EC40-1B148ACA048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97" y="3841813"/>
            <a:ext cx="10888234" cy="126643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" name="Picture 1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8DBE3A60-4700-1D90-C7E1-A45D7D7BF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0" y="6068597"/>
            <a:ext cx="659697" cy="70367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logo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E815AFCC-F1F7-1367-D8B3-5550B4F8A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42" b="3142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5B65D8-76FE-99C8-1373-6D34C6669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200" y="965200"/>
            <a:ext cx="10261600" cy="35648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11500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Negotiating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60C90B0F-B78E-6B95-8A11-EE32D1E39C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200" y="4572002"/>
            <a:ext cx="10261600" cy="120299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ct val="0"/>
              </a:spcAft>
            </a:pPr>
            <a:r>
              <a:rPr lang="en-US" altLang="en-US" sz="3200">
                <a:solidFill>
                  <a:schemeClr val="tx1"/>
                </a:solidFill>
              </a:rPr>
              <a:t>MAKING THE MOST OUT OF YOUR SHIPMENTS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1159</Words>
  <Application>Microsoft Office PowerPoint</Application>
  <PresentationFormat>Widescreen</PresentationFormat>
  <Paragraphs>108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Franklin Gothic Book</vt:lpstr>
      <vt:lpstr>Office Theme</vt:lpstr>
      <vt:lpstr>Rates &amp; Negotiations</vt:lpstr>
      <vt:lpstr>NEGOTIATION TRAINING</vt:lpstr>
      <vt:lpstr>rates</vt:lpstr>
      <vt:lpstr>Different Types of Rates</vt:lpstr>
      <vt:lpstr>PowerPoint Presentation</vt:lpstr>
      <vt:lpstr>Accessorials</vt:lpstr>
      <vt:lpstr>Using rate in your daily tasks</vt:lpstr>
      <vt:lpstr>BECOMING A CONFIDENT NEGOTIATOR</vt:lpstr>
      <vt:lpstr>Negotiating</vt:lpstr>
      <vt:lpstr>The Art of Negotiating</vt:lpstr>
      <vt:lpstr>Negotiation Tactics</vt:lpstr>
      <vt:lpstr>Quotes to try</vt:lpstr>
      <vt:lpstr>EXAMPLES OF SAVINGS BY MARGIN $$</vt:lpstr>
      <vt:lpstr>Examples of savings by .05 per mile or per cwt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Rates &amp; Negotiations</dc:title>
  <dc:creator>Valentina Vergara Paez</dc:creator>
  <cp:lastModifiedBy>Valentina Vergara Paez</cp:lastModifiedBy>
  <cp:revision>4</cp:revision>
  <dcterms:created xsi:type="dcterms:W3CDTF">2023-06-06T19:34:26Z</dcterms:created>
  <dcterms:modified xsi:type="dcterms:W3CDTF">2023-08-14T18:33:53Z</dcterms:modified>
</cp:coreProperties>
</file>