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4" r:id="rId5"/>
    <p:sldMasterId id="2147483737" r:id="rId6"/>
    <p:sldMasterId id="2147483749" r:id="rId7"/>
  </p:sldMasterIdLst>
  <p:sldIdLst>
    <p:sldId id="275" r:id="rId8"/>
    <p:sldId id="296" r:id="rId9"/>
    <p:sldId id="297" r:id="rId10"/>
    <p:sldId id="265" r:id="rId11"/>
    <p:sldId id="295" r:id="rId12"/>
    <p:sldId id="300" r:id="rId13"/>
    <p:sldId id="301" r:id="rId14"/>
    <p:sldId id="302" r:id="rId15"/>
    <p:sldId id="294" r:id="rId16"/>
    <p:sldId id="284" r:id="rId17"/>
    <p:sldId id="291" r:id="rId18"/>
    <p:sldId id="293" r:id="rId19"/>
    <p:sldId id="286" r:id="rId20"/>
    <p:sldId id="279" r:id="rId21"/>
    <p:sldId id="292" r:id="rId22"/>
  </p:sldIdLst>
  <p:sldSz cx="9144000" cy="5143500" type="screen16x9"/>
  <p:notesSz cx="9144000" cy="514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4" autoAdjust="0"/>
    <p:restoredTop sz="94660"/>
  </p:normalViewPr>
  <p:slideViewPr>
    <p:cSldViewPr>
      <p:cViewPr varScale="1">
        <p:scale>
          <a:sx n="146" d="100"/>
          <a:sy n="146" d="100"/>
        </p:scale>
        <p:origin x="63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5ABFD-4C3E-40D4-9A33-82079462E7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A75EDCD-B4BD-41E9-ABBA-153CA68BEC83}">
      <dgm:prSet/>
      <dgm:spPr>
        <a:solidFill>
          <a:schemeClr val="tx1"/>
        </a:solidFill>
        <a:ln>
          <a:solidFill>
            <a:srgbClr val="FFFF00"/>
          </a:solidFill>
        </a:ln>
      </dgm:spPr>
      <dgm:t>
        <a:bodyPr/>
        <a:lstStyle/>
        <a:p>
          <a:r>
            <a:rPr lang="en-US" dirty="0">
              <a:solidFill>
                <a:schemeClr val="bg1"/>
              </a:solidFill>
            </a:rPr>
            <a:t>Limit your talking</a:t>
          </a:r>
        </a:p>
      </dgm:t>
    </dgm:pt>
    <dgm:pt modelId="{88A952EB-41B4-4FEF-80BE-17D97DA9F533}" type="parTrans" cxnId="{92CFA51B-2504-43A3-B161-B6886D909075}">
      <dgm:prSet/>
      <dgm:spPr/>
      <dgm:t>
        <a:bodyPr/>
        <a:lstStyle/>
        <a:p>
          <a:endParaRPr lang="en-US"/>
        </a:p>
      </dgm:t>
    </dgm:pt>
    <dgm:pt modelId="{A7B43236-B056-4C9D-ADB8-F4B9E3E8BA64}" type="sibTrans" cxnId="{92CFA51B-2504-43A3-B161-B6886D909075}">
      <dgm:prSet/>
      <dgm:spPr/>
      <dgm:t>
        <a:bodyPr/>
        <a:lstStyle/>
        <a:p>
          <a:endParaRPr lang="en-US"/>
        </a:p>
      </dgm:t>
    </dgm:pt>
    <dgm:pt modelId="{C110EA5A-E5F2-42FC-B0B8-523429101B7F}">
      <dgm:prSet/>
      <dgm:spPr/>
      <dgm:t>
        <a:bodyPr/>
        <a:lstStyle/>
        <a:p>
          <a:r>
            <a:rPr lang="en-US" dirty="0">
              <a:solidFill>
                <a:schemeClr val="bg1"/>
              </a:solidFill>
            </a:rPr>
            <a:t>Can’t talk and listen at the same time</a:t>
          </a:r>
        </a:p>
      </dgm:t>
    </dgm:pt>
    <dgm:pt modelId="{15640D34-EFFC-49AB-82BE-C68864EFABB2}" type="parTrans" cxnId="{50091AAE-FC75-4FDE-B1E6-ECEDC5AAFF1E}">
      <dgm:prSet/>
      <dgm:spPr/>
      <dgm:t>
        <a:bodyPr/>
        <a:lstStyle/>
        <a:p>
          <a:endParaRPr lang="en-US"/>
        </a:p>
      </dgm:t>
    </dgm:pt>
    <dgm:pt modelId="{94266A3F-307B-41EA-B3F8-F0D7F9A4AB76}" type="sibTrans" cxnId="{50091AAE-FC75-4FDE-B1E6-ECEDC5AAFF1E}">
      <dgm:prSet/>
      <dgm:spPr/>
      <dgm:t>
        <a:bodyPr/>
        <a:lstStyle/>
        <a:p>
          <a:endParaRPr lang="en-US"/>
        </a:p>
      </dgm:t>
    </dgm:pt>
    <dgm:pt modelId="{62AD52BD-DE55-461F-B0D7-DC17BF6FFC45}">
      <dgm:prSet/>
      <dgm:spPr>
        <a:solidFill>
          <a:schemeClr val="tx1"/>
        </a:solidFill>
        <a:ln>
          <a:solidFill>
            <a:srgbClr val="FFFF00"/>
          </a:solidFill>
        </a:ln>
      </dgm:spPr>
      <dgm:t>
        <a:bodyPr/>
        <a:lstStyle/>
        <a:p>
          <a:r>
            <a:rPr lang="en-US" dirty="0">
              <a:solidFill>
                <a:schemeClr val="bg1"/>
              </a:solidFill>
            </a:rPr>
            <a:t>Don’t Interrupt</a:t>
          </a:r>
        </a:p>
      </dgm:t>
    </dgm:pt>
    <dgm:pt modelId="{30E2C2EF-2EDC-4377-ACB4-A8D8E60FA270}" type="parTrans" cxnId="{A349DC45-E993-4E52-849C-A001BF617823}">
      <dgm:prSet/>
      <dgm:spPr/>
      <dgm:t>
        <a:bodyPr/>
        <a:lstStyle/>
        <a:p>
          <a:endParaRPr lang="en-US"/>
        </a:p>
      </dgm:t>
    </dgm:pt>
    <dgm:pt modelId="{7E6CDC56-C27B-4C92-85E3-784450BEE12C}" type="sibTrans" cxnId="{A349DC45-E993-4E52-849C-A001BF617823}">
      <dgm:prSet/>
      <dgm:spPr/>
      <dgm:t>
        <a:bodyPr/>
        <a:lstStyle/>
        <a:p>
          <a:endParaRPr lang="en-US"/>
        </a:p>
      </dgm:t>
    </dgm:pt>
    <dgm:pt modelId="{498F8A3C-42EA-428A-B855-DA0EF9A0076A}">
      <dgm:prSet/>
      <dgm:spPr/>
      <dgm:t>
        <a:bodyPr/>
        <a:lstStyle/>
        <a:p>
          <a:r>
            <a:rPr lang="en-US" dirty="0">
              <a:solidFill>
                <a:schemeClr val="bg1"/>
              </a:solidFill>
            </a:rPr>
            <a:t>A pause doesn’t always mean the individual is finished  speaking</a:t>
          </a:r>
        </a:p>
      </dgm:t>
    </dgm:pt>
    <dgm:pt modelId="{5BF42836-471B-438F-AB9E-0E8B8CE23A0F}" type="parTrans" cxnId="{9CDC1576-B339-422E-9AED-E1ABB527674D}">
      <dgm:prSet/>
      <dgm:spPr/>
      <dgm:t>
        <a:bodyPr/>
        <a:lstStyle/>
        <a:p>
          <a:endParaRPr lang="en-US"/>
        </a:p>
      </dgm:t>
    </dgm:pt>
    <dgm:pt modelId="{56B9632E-BD10-42BE-BD61-6E64983FAE07}" type="sibTrans" cxnId="{9CDC1576-B339-422E-9AED-E1ABB527674D}">
      <dgm:prSet/>
      <dgm:spPr/>
      <dgm:t>
        <a:bodyPr/>
        <a:lstStyle/>
        <a:p>
          <a:endParaRPr lang="en-US"/>
        </a:p>
      </dgm:t>
    </dgm:pt>
    <dgm:pt modelId="{4879B286-B1E9-4738-9BEA-78BF706786D9}">
      <dgm:prSet/>
      <dgm:spPr/>
      <dgm:t>
        <a:bodyPr/>
        <a:lstStyle/>
        <a:p>
          <a:r>
            <a:rPr lang="en-US" dirty="0">
              <a:solidFill>
                <a:schemeClr val="bg1"/>
              </a:solidFill>
            </a:rPr>
            <a:t>Use discretion if an interruption is needed</a:t>
          </a:r>
        </a:p>
      </dgm:t>
    </dgm:pt>
    <dgm:pt modelId="{5A6CCC0C-B80E-43CD-8771-0AA6823408D9}" type="parTrans" cxnId="{010996AF-BBCC-47BE-BD5A-9DB45731AFC3}">
      <dgm:prSet/>
      <dgm:spPr/>
      <dgm:t>
        <a:bodyPr/>
        <a:lstStyle/>
        <a:p>
          <a:endParaRPr lang="en-US"/>
        </a:p>
      </dgm:t>
    </dgm:pt>
    <dgm:pt modelId="{1FCE7021-EC71-4439-9341-F78A7CF5B7A4}" type="sibTrans" cxnId="{010996AF-BBCC-47BE-BD5A-9DB45731AFC3}">
      <dgm:prSet/>
      <dgm:spPr/>
      <dgm:t>
        <a:bodyPr/>
        <a:lstStyle/>
        <a:p>
          <a:endParaRPr lang="en-US"/>
        </a:p>
      </dgm:t>
    </dgm:pt>
    <dgm:pt modelId="{638BEB66-CE87-440E-BDB4-CBBFC62C5002}">
      <dgm:prSet/>
      <dgm:spPr/>
      <dgm:t>
        <a:bodyPr/>
        <a:lstStyle/>
        <a:p>
          <a:r>
            <a:rPr lang="en-US">
              <a:solidFill>
                <a:schemeClr val="bg1"/>
              </a:solidFill>
            </a:rPr>
            <a:t>Taking back control of the phone call</a:t>
          </a:r>
        </a:p>
      </dgm:t>
    </dgm:pt>
    <dgm:pt modelId="{F0E6B19C-9D1D-411F-BE53-B50FE652E167}" type="parTrans" cxnId="{E1AB5F1C-AABE-4C4C-82CB-E2AE5791ABF1}">
      <dgm:prSet/>
      <dgm:spPr/>
      <dgm:t>
        <a:bodyPr/>
        <a:lstStyle/>
        <a:p>
          <a:endParaRPr lang="en-US"/>
        </a:p>
      </dgm:t>
    </dgm:pt>
    <dgm:pt modelId="{F861DD8C-4CEA-484B-9F88-4D4C7336E44F}" type="sibTrans" cxnId="{E1AB5F1C-AABE-4C4C-82CB-E2AE5791ABF1}">
      <dgm:prSet/>
      <dgm:spPr/>
      <dgm:t>
        <a:bodyPr/>
        <a:lstStyle/>
        <a:p>
          <a:endParaRPr lang="en-US"/>
        </a:p>
      </dgm:t>
    </dgm:pt>
    <dgm:pt modelId="{9B0F1070-B23A-4F09-A9E9-8CB2D36B9C99}">
      <dgm:prSet/>
      <dgm:spPr>
        <a:solidFill>
          <a:schemeClr val="tx1"/>
        </a:solidFill>
        <a:ln>
          <a:solidFill>
            <a:srgbClr val="FFFF00"/>
          </a:solidFill>
        </a:ln>
      </dgm:spPr>
      <dgm:t>
        <a:bodyPr/>
        <a:lstStyle/>
        <a:p>
          <a:r>
            <a:rPr lang="en-US">
              <a:solidFill>
                <a:schemeClr val="bg1"/>
              </a:solidFill>
            </a:rPr>
            <a:t>Concentrate</a:t>
          </a:r>
        </a:p>
      </dgm:t>
    </dgm:pt>
    <dgm:pt modelId="{8139B230-F0AA-4AC4-B7B5-19D38865D45B}" type="parTrans" cxnId="{2ACD9BD8-933B-49D5-AFE8-17AACCFBF2CE}">
      <dgm:prSet/>
      <dgm:spPr/>
      <dgm:t>
        <a:bodyPr/>
        <a:lstStyle/>
        <a:p>
          <a:endParaRPr lang="en-US"/>
        </a:p>
      </dgm:t>
    </dgm:pt>
    <dgm:pt modelId="{AA96BB53-2F31-4E45-9F57-52409A7A9B9B}" type="sibTrans" cxnId="{2ACD9BD8-933B-49D5-AFE8-17AACCFBF2CE}">
      <dgm:prSet/>
      <dgm:spPr/>
      <dgm:t>
        <a:bodyPr/>
        <a:lstStyle/>
        <a:p>
          <a:endParaRPr lang="en-US"/>
        </a:p>
      </dgm:t>
    </dgm:pt>
    <dgm:pt modelId="{2EEDEC60-2F46-4BBC-91EF-C41A2AF52CB6}">
      <dgm:prSet/>
      <dgm:spPr/>
      <dgm:t>
        <a:bodyPr/>
        <a:lstStyle/>
        <a:p>
          <a:r>
            <a:rPr lang="en-US" dirty="0">
              <a:solidFill>
                <a:schemeClr val="bg1"/>
              </a:solidFill>
            </a:rPr>
            <a:t>Focus on the conversation/caller. shut out outside distractions  and personal concerns</a:t>
          </a:r>
        </a:p>
      </dgm:t>
    </dgm:pt>
    <dgm:pt modelId="{F1D6D1D8-B626-4A3D-AC42-D6A163B26FD9}" type="parTrans" cxnId="{0989370A-6A69-4481-B8C3-2CF10B9AD636}">
      <dgm:prSet/>
      <dgm:spPr/>
      <dgm:t>
        <a:bodyPr/>
        <a:lstStyle/>
        <a:p>
          <a:endParaRPr lang="en-US"/>
        </a:p>
      </dgm:t>
    </dgm:pt>
    <dgm:pt modelId="{6A199B0C-0A09-457C-85AD-646D80C052F9}" type="sibTrans" cxnId="{0989370A-6A69-4481-B8C3-2CF10B9AD636}">
      <dgm:prSet/>
      <dgm:spPr/>
      <dgm:t>
        <a:bodyPr/>
        <a:lstStyle/>
        <a:p>
          <a:endParaRPr lang="en-US"/>
        </a:p>
      </dgm:t>
    </dgm:pt>
    <dgm:pt modelId="{81B6968F-1B11-4969-8DFF-F74372322389}" type="pres">
      <dgm:prSet presAssocID="{C575ABFD-4C3E-40D4-9A33-82079462E753}" presName="linear" presStyleCnt="0">
        <dgm:presLayoutVars>
          <dgm:animLvl val="lvl"/>
          <dgm:resizeHandles val="exact"/>
        </dgm:presLayoutVars>
      </dgm:prSet>
      <dgm:spPr/>
    </dgm:pt>
    <dgm:pt modelId="{AC62C88F-FD3D-4E53-B478-540734437D52}" type="pres">
      <dgm:prSet presAssocID="{EA75EDCD-B4BD-41E9-ABBA-153CA68BEC83}" presName="parentText" presStyleLbl="node1" presStyleIdx="0" presStyleCnt="3">
        <dgm:presLayoutVars>
          <dgm:chMax val="0"/>
          <dgm:bulletEnabled val="1"/>
        </dgm:presLayoutVars>
      </dgm:prSet>
      <dgm:spPr/>
    </dgm:pt>
    <dgm:pt modelId="{533E9D56-EB9B-4404-BE7E-DB38D1761B70}" type="pres">
      <dgm:prSet presAssocID="{EA75EDCD-B4BD-41E9-ABBA-153CA68BEC83}" presName="childText" presStyleLbl="revTx" presStyleIdx="0" presStyleCnt="3">
        <dgm:presLayoutVars>
          <dgm:bulletEnabled val="1"/>
        </dgm:presLayoutVars>
      </dgm:prSet>
      <dgm:spPr/>
    </dgm:pt>
    <dgm:pt modelId="{001D29B5-2E86-4B23-9EAA-69649AC9AF4A}" type="pres">
      <dgm:prSet presAssocID="{62AD52BD-DE55-461F-B0D7-DC17BF6FFC45}" presName="parentText" presStyleLbl="node1" presStyleIdx="1" presStyleCnt="3">
        <dgm:presLayoutVars>
          <dgm:chMax val="0"/>
          <dgm:bulletEnabled val="1"/>
        </dgm:presLayoutVars>
      </dgm:prSet>
      <dgm:spPr/>
    </dgm:pt>
    <dgm:pt modelId="{806384DF-F2F8-4B80-9441-0CC9B61DB9B4}" type="pres">
      <dgm:prSet presAssocID="{62AD52BD-DE55-461F-B0D7-DC17BF6FFC45}" presName="childText" presStyleLbl="revTx" presStyleIdx="1" presStyleCnt="3">
        <dgm:presLayoutVars>
          <dgm:bulletEnabled val="1"/>
        </dgm:presLayoutVars>
      </dgm:prSet>
      <dgm:spPr/>
    </dgm:pt>
    <dgm:pt modelId="{804654D3-36FA-49D9-80FF-A5EB85A6176C}" type="pres">
      <dgm:prSet presAssocID="{9B0F1070-B23A-4F09-A9E9-8CB2D36B9C99}" presName="parentText" presStyleLbl="node1" presStyleIdx="2" presStyleCnt="3">
        <dgm:presLayoutVars>
          <dgm:chMax val="0"/>
          <dgm:bulletEnabled val="1"/>
        </dgm:presLayoutVars>
      </dgm:prSet>
      <dgm:spPr/>
    </dgm:pt>
    <dgm:pt modelId="{0260FC56-692F-4E00-B8A5-6B1EF8A6BEA2}" type="pres">
      <dgm:prSet presAssocID="{9B0F1070-B23A-4F09-A9E9-8CB2D36B9C99}" presName="childText" presStyleLbl="revTx" presStyleIdx="2" presStyleCnt="3">
        <dgm:presLayoutVars>
          <dgm:bulletEnabled val="1"/>
        </dgm:presLayoutVars>
      </dgm:prSet>
      <dgm:spPr/>
    </dgm:pt>
  </dgm:ptLst>
  <dgm:cxnLst>
    <dgm:cxn modelId="{0989370A-6A69-4481-B8C3-2CF10B9AD636}" srcId="{9B0F1070-B23A-4F09-A9E9-8CB2D36B9C99}" destId="{2EEDEC60-2F46-4BBC-91EF-C41A2AF52CB6}" srcOrd="0" destOrd="0" parTransId="{F1D6D1D8-B626-4A3D-AC42-D6A163B26FD9}" sibTransId="{6A199B0C-0A09-457C-85AD-646D80C052F9}"/>
    <dgm:cxn modelId="{92CFA51B-2504-43A3-B161-B6886D909075}" srcId="{C575ABFD-4C3E-40D4-9A33-82079462E753}" destId="{EA75EDCD-B4BD-41E9-ABBA-153CA68BEC83}" srcOrd="0" destOrd="0" parTransId="{88A952EB-41B4-4FEF-80BE-17D97DA9F533}" sibTransId="{A7B43236-B056-4C9D-ADB8-F4B9E3E8BA64}"/>
    <dgm:cxn modelId="{E1AB5F1C-AABE-4C4C-82CB-E2AE5791ABF1}" srcId="{4879B286-B1E9-4738-9BEA-78BF706786D9}" destId="{638BEB66-CE87-440E-BDB4-CBBFC62C5002}" srcOrd="0" destOrd="0" parTransId="{F0E6B19C-9D1D-411F-BE53-B50FE652E167}" sibTransId="{F861DD8C-4CEA-484B-9F88-4D4C7336E44F}"/>
    <dgm:cxn modelId="{5AD42621-FDD4-47DD-A1DA-05C539193E36}" type="presOf" srcId="{2EEDEC60-2F46-4BBC-91EF-C41A2AF52CB6}" destId="{0260FC56-692F-4E00-B8A5-6B1EF8A6BEA2}" srcOrd="0" destOrd="0" presId="urn:microsoft.com/office/officeart/2005/8/layout/vList2"/>
    <dgm:cxn modelId="{5D82903B-9837-4296-AD54-B658CAA89D2A}" type="presOf" srcId="{C575ABFD-4C3E-40D4-9A33-82079462E753}" destId="{81B6968F-1B11-4969-8DFF-F74372322389}" srcOrd="0" destOrd="0" presId="urn:microsoft.com/office/officeart/2005/8/layout/vList2"/>
    <dgm:cxn modelId="{A349DC45-E993-4E52-849C-A001BF617823}" srcId="{C575ABFD-4C3E-40D4-9A33-82079462E753}" destId="{62AD52BD-DE55-461F-B0D7-DC17BF6FFC45}" srcOrd="1" destOrd="0" parTransId="{30E2C2EF-2EDC-4377-ACB4-A8D8E60FA270}" sibTransId="{7E6CDC56-C27B-4C92-85E3-784450BEE12C}"/>
    <dgm:cxn modelId="{9CDC1576-B339-422E-9AED-E1ABB527674D}" srcId="{62AD52BD-DE55-461F-B0D7-DC17BF6FFC45}" destId="{498F8A3C-42EA-428A-B855-DA0EF9A0076A}" srcOrd="0" destOrd="0" parTransId="{5BF42836-471B-438F-AB9E-0E8B8CE23A0F}" sibTransId="{56B9632E-BD10-42BE-BD61-6E64983FAE07}"/>
    <dgm:cxn modelId="{3689BA7C-457B-4DDC-ADCB-19B0ECFDA7D0}" type="presOf" srcId="{C110EA5A-E5F2-42FC-B0B8-523429101B7F}" destId="{533E9D56-EB9B-4404-BE7E-DB38D1761B70}" srcOrd="0" destOrd="0" presId="urn:microsoft.com/office/officeart/2005/8/layout/vList2"/>
    <dgm:cxn modelId="{75853E88-971B-4A64-836D-53547901D7D3}" type="presOf" srcId="{498F8A3C-42EA-428A-B855-DA0EF9A0076A}" destId="{806384DF-F2F8-4B80-9441-0CC9B61DB9B4}" srcOrd="0" destOrd="0" presId="urn:microsoft.com/office/officeart/2005/8/layout/vList2"/>
    <dgm:cxn modelId="{CF59F296-4649-4576-82EF-16C5423A589B}" type="presOf" srcId="{638BEB66-CE87-440E-BDB4-CBBFC62C5002}" destId="{806384DF-F2F8-4B80-9441-0CC9B61DB9B4}" srcOrd="0" destOrd="2" presId="urn:microsoft.com/office/officeart/2005/8/layout/vList2"/>
    <dgm:cxn modelId="{A2D326A7-A45C-40D6-9664-FD69B9554593}" type="presOf" srcId="{62AD52BD-DE55-461F-B0D7-DC17BF6FFC45}" destId="{001D29B5-2E86-4B23-9EAA-69649AC9AF4A}" srcOrd="0" destOrd="0" presId="urn:microsoft.com/office/officeart/2005/8/layout/vList2"/>
    <dgm:cxn modelId="{50091AAE-FC75-4FDE-B1E6-ECEDC5AAFF1E}" srcId="{EA75EDCD-B4BD-41E9-ABBA-153CA68BEC83}" destId="{C110EA5A-E5F2-42FC-B0B8-523429101B7F}" srcOrd="0" destOrd="0" parTransId="{15640D34-EFFC-49AB-82BE-C68864EFABB2}" sibTransId="{94266A3F-307B-41EA-B3F8-F0D7F9A4AB76}"/>
    <dgm:cxn modelId="{010996AF-BBCC-47BE-BD5A-9DB45731AFC3}" srcId="{62AD52BD-DE55-461F-B0D7-DC17BF6FFC45}" destId="{4879B286-B1E9-4738-9BEA-78BF706786D9}" srcOrd="1" destOrd="0" parTransId="{5A6CCC0C-B80E-43CD-8771-0AA6823408D9}" sibTransId="{1FCE7021-EC71-4439-9341-F78A7CF5B7A4}"/>
    <dgm:cxn modelId="{CDD3E8B4-FF99-42FE-B7E2-38E67BC1E3F6}" type="presOf" srcId="{EA75EDCD-B4BD-41E9-ABBA-153CA68BEC83}" destId="{AC62C88F-FD3D-4E53-B478-540734437D52}" srcOrd="0" destOrd="0" presId="urn:microsoft.com/office/officeart/2005/8/layout/vList2"/>
    <dgm:cxn modelId="{2ACD9BD8-933B-49D5-AFE8-17AACCFBF2CE}" srcId="{C575ABFD-4C3E-40D4-9A33-82079462E753}" destId="{9B0F1070-B23A-4F09-A9E9-8CB2D36B9C99}" srcOrd="2" destOrd="0" parTransId="{8139B230-F0AA-4AC4-B7B5-19D38865D45B}" sibTransId="{AA96BB53-2F31-4E45-9F57-52409A7A9B9B}"/>
    <dgm:cxn modelId="{09BBE0E1-92A3-483C-BFB9-470C244A25A7}" type="presOf" srcId="{9B0F1070-B23A-4F09-A9E9-8CB2D36B9C99}" destId="{804654D3-36FA-49D9-80FF-A5EB85A6176C}" srcOrd="0" destOrd="0" presId="urn:microsoft.com/office/officeart/2005/8/layout/vList2"/>
    <dgm:cxn modelId="{05BD1DE9-E108-40FE-824F-74126803B70F}" type="presOf" srcId="{4879B286-B1E9-4738-9BEA-78BF706786D9}" destId="{806384DF-F2F8-4B80-9441-0CC9B61DB9B4}" srcOrd="0" destOrd="1" presId="urn:microsoft.com/office/officeart/2005/8/layout/vList2"/>
    <dgm:cxn modelId="{F9C73257-5A80-4DFB-BCC1-196B6C286041}" type="presParOf" srcId="{81B6968F-1B11-4969-8DFF-F74372322389}" destId="{AC62C88F-FD3D-4E53-B478-540734437D52}" srcOrd="0" destOrd="0" presId="urn:microsoft.com/office/officeart/2005/8/layout/vList2"/>
    <dgm:cxn modelId="{6F5FEDC3-37E8-42FC-A06A-1FCE76BE157F}" type="presParOf" srcId="{81B6968F-1B11-4969-8DFF-F74372322389}" destId="{533E9D56-EB9B-4404-BE7E-DB38D1761B70}" srcOrd="1" destOrd="0" presId="urn:microsoft.com/office/officeart/2005/8/layout/vList2"/>
    <dgm:cxn modelId="{A9C802A9-D434-4379-84C6-487D3B8DA3CA}" type="presParOf" srcId="{81B6968F-1B11-4969-8DFF-F74372322389}" destId="{001D29B5-2E86-4B23-9EAA-69649AC9AF4A}" srcOrd="2" destOrd="0" presId="urn:microsoft.com/office/officeart/2005/8/layout/vList2"/>
    <dgm:cxn modelId="{6EE281F4-C608-4606-AB7E-47A2631ED0EB}" type="presParOf" srcId="{81B6968F-1B11-4969-8DFF-F74372322389}" destId="{806384DF-F2F8-4B80-9441-0CC9B61DB9B4}" srcOrd="3" destOrd="0" presId="urn:microsoft.com/office/officeart/2005/8/layout/vList2"/>
    <dgm:cxn modelId="{B8F013B1-7374-4456-95CD-A4004DB9846B}" type="presParOf" srcId="{81B6968F-1B11-4969-8DFF-F74372322389}" destId="{804654D3-36FA-49D9-80FF-A5EB85A6176C}" srcOrd="4" destOrd="0" presId="urn:microsoft.com/office/officeart/2005/8/layout/vList2"/>
    <dgm:cxn modelId="{F6E52D68-7D39-41C4-BD84-40C0DB3DB837}" type="presParOf" srcId="{81B6968F-1B11-4969-8DFF-F74372322389}" destId="{0260FC56-692F-4E00-B8A5-6B1EF8A6BEA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5F5A6-0A1B-4CEB-9001-AEE66A20DF7B}"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CCB5C36D-ECD1-443D-9A6C-B1D0ED2DEC35}">
      <dgm:prSet custT="1"/>
      <dgm:spPr>
        <a:xfrm>
          <a:off x="715605"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Greeting :</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Example</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 Good Morning / Afternoon / Evening, Persons Name</a:t>
          </a:r>
          <a:br>
            <a:rPr lang="en-US" sz="800" b="1" dirty="0">
              <a:solidFill>
                <a:sysClr val="windowText" lastClr="000000">
                  <a:hueOff val="0"/>
                  <a:satOff val="0"/>
                  <a:lumOff val="0"/>
                  <a:alphaOff val="0"/>
                </a:sysClr>
              </a:solidFill>
              <a:latin typeface="Calibri" panose="020F0502020204030204"/>
              <a:ea typeface="+mn-ea"/>
              <a:cs typeface="+mn-cs"/>
            </a:rPr>
          </a:br>
          <a:br>
            <a:rPr lang="en-US" sz="800" b="1" dirty="0">
              <a:solidFill>
                <a:sysClr val="windowText" lastClr="000000">
                  <a:hueOff val="0"/>
                  <a:satOff val="0"/>
                  <a:lumOff val="0"/>
                  <a:alphaOff val="0"/>
                </a:sysClr>
              </a:solidFill>
              <a:latin typeface="Calibri" panose="020F0502020204030204"/>
              <a:ea typeface="+mn-ea"/>
              <a:cs typeface="+mn-cs"/>
            </a:rPr>
          </a:br>
          <a:endParaRPr lang="en-US" sz="800" b="1" dirty="0">
            <a:solidFill>
              <a:sysClr val="windowText" lastClr="000000">
                <a:hueOff val="0"/>
                <a:satOff val="0"/>
                <a:lumOff val="0"/>
                <a:alphaOff val="0"/>
              </a:sysClr>
            </a:solidFill>
            <a:latin typeface="Calibri" panose="020F0502020204030204"/>
            <a:ea typeface="+mn-ea"/>
            <a:cs typeface="+mn-cs"/>
          </a:endParaRPr>
        </a:p>
      </dgm:t>
    </dgm:pt>
    <dgm:pt modelId="{AB76A3DA-D4F2-454B-8A99-F4DEDBA2AC4E}" type="parTrans" cxnId="{D937311A-51DE-4582-8956-D5981C6B5DE1}">
      <dgm:prSet/>
      <dgm:spPr/>
      <dgm:t>
        <a:bodyPr/>
        <a:lstStyle/>
        <a:p>
          <a:pPr algn="ctr"/>
          <a:endParaRPr lang="en-US" sz="2800" b="1"/>
        </a:p>
      </dgm:t>
    </dgm:pt>
    <dgm:pt modelId="{16A8E5C3-8F97-4EF1-8B20-285D425F4E10}" type="sibTrans" cxnId="{D937311A-51DE-4582-8956-D5981C6B5DE1}">
      <dgm:prSet/>
      <dgm:spPr/>
      <dgm:t>
        <a:bodyPr/>
        <a:lstStyle/>
        <a:p>
          <a:pPr algn="ctr"/>
          <a:endParaRPr lang="en-US" sz="2800" b="1"/>
        </a:p>
      </dgm:t>
    </dgm:pt>
    <dgm:pt modelId="{8C5E1FE0-BC93-48C5-BDE5-2BD4C4F06114}">
      <dgm:prSet custT="1"/>
      <dgm:spPr>
        <a:xfrm>
          <a:off x="10783878"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5. How:</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How the situation will be fixed, the needed outcome </a:t>
          </a:r>
        </a:p>
      </dgm:t>
    </dgm:pt>
    <dgm:pt modelId="{1CC9A29F-9F2A-4585-977C-0EDFAF831D5C}" type="sibTrans" cxnId="{9F5A94AA-67EF-40C2-B9A7-ECC52D89D40C}">
      <dgm:prSet/>
      <dgm:spPr/>
      <dgm:t>
        <a:bodyPr/>
        <a:lstStyle/>
        <a:p>
          <a:pPr algn="ctr"/>
          <a:endParaRPr lang="en-US" sz="2800" b="1"/>
        </a:p>
      </dgm:t>
    </dgm:pt>
    <dgm:pt modelId="{66E5F77F-6862-4232-8654-BE5E413118D4}" type="parTrans" cxnId="{9F5A94AA-67EF-40C2-B9A7-ECC52D89D40C}">
      <dgm:prSet/>
      <dgm:spPr/>
      <dgm:t>
        <a:bodyPr/>
        <a:lstStyle/>
        <a:p>
          <a:pPr algn="ctr"/>
          <a:endParaRPr lang="en-US" sz="2800" b="1"/>
        </a:p>
      </dgm:t>
    </dgm:pt>
    <dgm:pt modelId="{C6593073-64C1-474F-9A46-49ED185474CB}">
      <dgm:prSet custT="1"/>
      <dgm:spPr>
        <a:xfrm>
          <a:off x="8770471"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4. When: </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First started occurring/when to expect delivery/how long will the truck will be fixed) (Why ; Will this affect on time deliver? Is this causing issues for the driver?) </a:t>
          </a:r>
        </a:p>
      </dgm:t>
    </dgm:pt>
    <dgm:pt modelId="{3FB53729-D9CD-493B-9171-C64958F18789}" type="parTrans" cxnId="{DABB6292-ADC7-4A33-BCD0-1E8148B9DD0B}">
      <dgm:prSet/>
      <dgm:spPr/>
      <dgm:t>
        <a:bodyPr/>
        <a:lstStyle/>
        <a:p>
          <a:pPr algn="ctr"/>
          <a:endParaRPr lang="en-US" sz="2400" b="1"/>
        </a:p>
      </dgm:t>
    </dgm:pt>
    <dgm:pt modelId="{D2F7DAB0-5E3F-4B92-892B-A7CD37076D4C}" type="sibTrans" cxnId="{DABB6292-ADC7-4A33-BCD0-1E8148B9DD0B}">
      <dgm:prSet/>
      <dgm:spPr/>
      <dgm:t>
        <a:bodyPr/>
        <a:lstStyle/>
        <a:p>
          <a:pPr algn="ctr"/>
          <a:endParaRPr lang="en-US" sz="2400" b="1"/>
        </a:p>
      </dgm:t>
    </dgm:pt>
    <dgm:pt modelId="{45A3904B-2DA1-4077-BC9E-627A57AF6218}">
      <dgm:prSet custT="1"/>
      <dgm:spPr>
        <a:xfrm>
          <a:off x="6757064"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3. Where:</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Location of the issue</a:t>
          </a:r>
        </a:p>
      </dgm:t>
    </dgm:pt>
    <dgm:pt modelId="{35F4F0A1-4703-4300-9FFD-30CAE7D5261E}" type="parTrans" cxnId="{CE7441F6-2CF7-4B8E-9DE2-F4E5C50A2488}">
      <dgm:prSet/>
      <dgm:spPr/>
      <dgm:t>
        <a:bodyPr/>
        <a:lstStyle/>
        <a:p>
          <a:pPr algn="ctr"/>
          <a:endParaRPr lang="en-US" sz="2400" b="1"/>
        </a:p>
      </dgm:t>
    </dgm:pt>
    <dgm:pt modelId="{848C7A2D-F52A-4918-85B5-17B75B534074}" type="sibTrans" cxnId="{CE7441F6-2CF7-4B8E-9DE2-F4E5C50A2488}">
      <dgm:prSet/>
      <dgm:spPr/>
      <dgm:t>
        <a:bodyPr/>
        <a:lstStyle/>
        <a:p>
          <a:pPr algn="ctr"/>
          <a:endParaRPr lang="en-US" sz="2400" b="1"/>
        </a:p>
      </dgm:t>
    </dgm:pt>
    <dgm:pt modelId="{5BB43305-368D-4EA4-BBDB-50B5843B502A}">
      <dgm:prSet custT="1"/>
      <dgm:spPr>
        <a:xfrm>
          <a:off x="4743657"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2. What: </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The situation, not a story but reality</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(Breakdown, detention, issue locating   material, releases)</a:t>
          </a:r>
        </a:p>
      </dgm:t>
    </dgm:pt>
    <dgm:pt modelId="{628D57B9-04C9-47C4-939B-3CFDBE491993}" type="parTrans" cxnId="{46CDA406-803C-4E05-A862-318CB18B0B19}">
      <dgm:prSet/>
      <dgm:spPr/>
      <dgm:t>
        <a:bodyPr/>
        <a:lstStyle/>
        <a:p>
          <a:pPr algn="ctr"/>
          <a:endParaRPr lang="en-US" sz="2400" b="1"/>
        </a:p>
      </dgm:t>
    </dgm:pt>
    <dgm:pt modelId="{98BD5DA4-A6C9-4CBD-92BC-7820197C1F7E}" type="sibTrans" cxnId="{46CDA406-803C-4E05-A862-318CB18B0B19}">
      <dgm:prSet/>
      <dgm:spPr/>
      <dgm:t>
        <a:bodyPr/>
        <a:lstStyle/>
        <a:p>
          <a:pPr algn="ctr"/>
          <a:endParaRPr lang="en-US" sz="2400" b="1"/>
        </a:p>
      </dgm:t>
    </dgm:pt>
    <dgm:pt modelId="{3E6163BF-EF1C-46BE-8AC3-647F8453D632}">
      <dgm:prSet custT="1"/>
      <dgm:spPr>
        <a:xfrm>
          <a:off x="2730250" y="800453"/>
          <a:ext cx="1819000" cy="1818714"/>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800" b="1" dirty="0">
              <a:solidFill>
                <a:sysClr val="windowText" lastClr="000000">
                  <a:hueOff val="0"/>
                  <a:satOff val="0"/>
                  <a:lumOff val="0"/>
                  <a:alphaOff val="0"/>
                </a:sysClr>
              </a:solidFill>
              <a:latin typeface="Calibri" panose="020F0502020204030204"/>
              <a:ea typeface="+mn-ea"/>
              <a:cs typeface="+mn-cs"/>
            </a:rPr>
            <a:t>1. Who :</a:t>
          </a:r>
        </a:p>
        <a:p>
          <a:pPr algn="ctr">
            <a:buNone/>
          </a:pPr>
          <a:r>
            <a:rPr lang="en-US" sz="800" b="1" dirty="0">
              <a:solidFill>
                <a:sysClr val="windowText" lastClr="000000">
                  <a:hueOff val="0"/>
                  <a:satOff val="0"/>
                  <a:lumOff val="0"/>
                  <a:alphaOff val="0"/>
                </a:sysClr>
              </a:solidFill>
              <a:latin typeface="Calibri" panose="020F0502020204030204"/>
              <a:ea typeface="+mn-ea"/>
              <a:cs typeface="+mn-cs"/>
            </a:rPr>
            <a:t>(Parties affected) Driver / Shipper /Consignee</a:t>
          </a:r>
        </a:p>
      </dgm:t>
    </dgm:pt>
    <dgm:pt modelId="{9DFD5F99-793B-47E0-958A-66539245D574}" type="parTrans" cxnId="{ED62A1F1-A313-449D-BBD0-4C433E50491F}">
      <dgm:prSet/>
      <dgm:spPr/>
      <dgm:t>
        <a:bodyPr/>
        <a:lstStyle/>
        <a:p>
          <a:pPr algn="ctr"/>
          <a:endParaRPr lang="en-US" sz="2400" b="1"/>
        </a:p>
      </dgm:t>
    </dgm:pt>
    <dgm:pt modelId="{5AC1C8A3-058B-4B60-BDCA-A5330BA7298A}" type="sibTrans" cxnId="{ED62A1F1-A313-449D-BBD0-4C433E50491F}">
      <dgm:prSet/>
      <dgm:spPr/>
      <dgm:t>
        <a:bodyPr/>
        <a:lstStyle/>
        <a:p>
          <a:pPr algn="ctr"/>
          <a:endParaRPr lang="en-US" sz="2400" b="1"/>
        </a:p>
      </dgm:t>
    </dgm:pt>
    <dgm:pt modelId="{521468F2-A748-42FF-ABA1-6A0D61664318}" type="pres">
      <dgm:prSet presAssocID="{9515F5A6-0A1B-4CEB-9001-AEE66A20DF7B}" presName="Name0" presStyleCnt="0">
        <dgm:presLayoutVars>
          <dgm:chMax val="11"/>
          <dgm:chPref val="11"/>
          <dgm:dir/>
          <dgm:resizeHandles/>
        </dgm:presLayoutVars>
      </dgm:prSet>
      <dgm:spPr/>
    </dgm:pt>
    <dgm:pt modelId="{E9A75EBA-43F5-4A8A-8EFF-819193CA8D78}" type="pres">
      <dgm:prSet presAssocID="{8C5E1FE0-BC93-48C5-BDE5-2BD4C4F06114}" presName="Accent6" presStyleCnt="0"/>
      <dgm:spPr/>
    </dgm:pt>
    <dgm:pt modelId="{60AB3F58-DFC2-479D-A51A-571EF8E5D9A4}" type="pres">
      <dgm:prSet presAssocID="{8C5E1FE0-BC93-48C5-BDE5-2BD4C4F06114}" presName="Accent" presStyleLbl="node1" presStyleIdx="0" presStyleCnt="12"/>
      <dgm:spPr>
        <a:xfrm>
          <a:off x="10718250" y="735486"/>
          <a:ext cx="1949017" cy="1948647"/>
        </a:xfrm>
        <a:prstGeom prst="ellipse">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D148640F-535C-496A-816B-2B564C42C633}" type="pres">
      <dgm:prSet presAssocID="{8C5E1FE0-BC93-48C5-BDE5-2BD4C4F06114}" presName="ParentBackground6" presStyleCnt="0"/>
      <dgm:spPr/>
    </dgm:pt>
    <dgm:pt modelId="{BD5A0648-BD72-4048-87DB-D45D54868E43}" type="pres">
      <dgm:prSet presAssocID="{8C5E1FE0-BC93-48C5-BDE5-2BD4C4F06114}" presName="ParentBackground" presStyleLbl="node1" presStyleIdx="1" presStyleCnt="12"/>
      <dgm:spPr/>
    </dgm:pt>
    <dgm:pt modelId="{21444654-8736-4EBC-8010-13C599938FB9}" type="pres">
      <dgm:prSet presAssocID="{8C5E1FE0-BC93-48C5-BDE5-2BD4C4F06114}" presName="Parent6" presStyleLbl="fgAcc0" presStyleIdx="0" presStyleCnt="0">
        <dgm:presLayoutVars>
          <dgm:chMax val="1"/>
          <dgm:chPref val="1"/>
          <dgm:bulletEnabled val="1"/>
        </dgm:presLayoutVars>
      </dgm:prSet>
      <dgm:spPr/>
    </dgm:pt>
    <dgm:pt modelId="{A7825CB8-3FB2-4B67-8CBB-977E968EB78C}" type="pres">
      <dgm:prSet presAssocID="{C6593073-64C1-474F-9A46-49ED185474CB}" presName="Accent5" presStyleCnt="0"/>
      <dgm:spPr/>
    </dgm:pt>
    <dgm:pt modelId="{5DDAA7F5-5675-4434-9988-0CDE1A595ED0}" type="pres">
      <dgm:prSet presAssocID="{C6593073-64C1-474F-9A46-49ED185474CB}" presName="Accent" presStyleLbl="node1" presStyleIdx="2" presStyleCnt="12"/>
      <dgm:spPr>
        <a:xfrm rot="2700000">
          <a:off x="8704980" y="735267"/>
          <a:ext cx="1948743" cy="1948743"/>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EBC8054B-BF72-4D2A-9696-40204D714879}" type="pres">
      <dgm:prSet presAssocID="{C6593073-64C1-474F-9A46-49ED185474CB}" presName="ParentBackground5" presStyleCnt="0"/>
      <dgm:spPr/>
    </dgm:pt>
    <dgm:pt modelId="{38FA3414-A5BE-4F95-A571-15F1432663E1}" type="pres">
      <dgm:prSet presAssocID="{C6593073-64C1-474F-9A46-49ED185474CB}" presName="ParentBackground" presStyleLbl="node1" presStyleIdx="3" presStyleCnt="12"/>
      <dgm:spPr/>
    </dgm:pt>
    <dgm:pt modelId="{16B9587C-2D50-490D-BB60-AF435DB31F11}" type="pres">
      <dgm:prSet presAssocID="{C6593073-64C1-474F-9A46-49ED185474CB}" presName="Parent5" presStyleLbl="fgAcc0" presStyleIdx="0" presStyleCnt="0">
        <dgm:presLayoutVars>
          <dgm:chMax val="1"/>
          <dgm:chPref val="1"/>
          <dgm:bulletEnabled val="1"/>
        </dgm:presLayoutVars>
      </dgm:prSet>
      <dgm:spPr/>
    </dgm:pt>
    <dgm:pt modelId="{6C5A4F68-91FF-4294-96A0-6B0F08AB30A4}" type="pres">
      <dgm:prSet presAssocID="{45A3904B-2DA1-4077-BC9E-627A57AF6218}" presName="Accent4" presStyleCnt="0"/>
      <dgm:spPr/>
    </dgm:pt>
    <dgm:pt modelId="{284AEEAD-9CCA-4964-9839-893674EFAA55}" type="pres">
      <dgm:prSet presAssocID="{45A3904B-2DA1-4077-BC9E-627A57AF6218}" presName="Accent" presStyleLbl="node1" presStyleIdx="4" presStyleCnt="12"/>
      <dgm:spPr>
        <a:xfrm rot="2700000">
          <a:off x="6691573" y="735267"/>
          <a:ext cx="1948743" cy="1948743"/>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BA370048-A9F8-495F-9190-69EE51AF20B6}" type="pres">
      <dgm:prSet presAssocID="{45A3904B-2DA1-4077-BC9E-627A57AF6218}" presName="ParentBackground4" presStyleCnt="0"/>
      <dgm:spPr/>
    </dgm:pt>
    <dgm:pt modelId="{1DE526E1-0850-4851-B3FA-98D15E010070}" type="pres">
      <dgm:prSet presAssocID="{45A3904B-2DA1-4077-BC9E-627A57AF6218}" presName="ParentBackground" presStyleLbl="node1" presStyleIdx="5" presStyleCnt="12"/>
      <dgm:spPr/>
    </dgm:pt>
    <dgm:pt modelId="{3A97783B-FB78-4D61-AB2F-C9127E0D666A}" type="pres">
      <dgm:prSet presAssocID="{45A3904B-2DA1-4077-BC9E-627A57AF6218}" presName="Parent4" presStyleLbl="fgAcc0" presStyleIdx="0" presStyleCnt="0">
        <dgm:presLayoutVars>
          <dgm:chMax val="1"/>
          <dgm:chPref val="1"/>
          <dgm:bulletEnabled val="1"/>
        </dgm:presLayoutVars>
      </dgm:prSet>
      <dgm:spPr/>
    </dgm:pt>
    <dgm:pt modelId="{6BF0267D-8C86-43BD-9509-BC7E989AB518}" type="pres">
      <dgm:prSet presAssocID="{5BB43305-368D-4EA4-BBDB-50B5843B502A}" presName="Accent3" presStyleCnt="0"/>
      <dgm:spPr/>
    </dgm:pt>
    <dgm:pt modelId="{2CD01172-0ED3-4BFE-AE1A-0D0CA4B6A886}" type="pres">
      <dgm:prSet presAssocID="{5BB43305-368D-4EA4-BBDB-50B5843B502A}" presName="Accent" presStyleLbl="node1" presStyleIdx="6" presStyleCnt="12"/>
      <dgm:spPr>
        <a:xfrm rot="2700000">
          <a:off x="4678166" y="735267"/>
          <a:ext cx="1948743" cy="1948743"/>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614C02C4-2102-4032-8128-C011055FDD03}" type="pres">
      <dgm:prSet presAssocID="{5BB43305-368D-4EA4-BBDB-50B5843B502A}" presName="ParentBackground3" presStyleCnt="0"/>
      <dgm:spPr/>
    </dgm:pt>
    <dgm:pt modelId="{262ACEC9-F0E8-4E35-AF4E-E69ADB5C8460}" type="pres">
      <dgm:prSet presAssocID="{5BB43305-368D-4EA4-BBDB-50B5843B502A}" presName="ParentBackground" presStyleLbl="node1" presStyleIdx="7" presStyleCnt="12"/>
      <dgm:spPr/>
    </dgm:pt>
    <dgm:pt modelId="{EB6D0CC2-4F6A-4E89-8801-C4FC9789ADA1}" type="pres">
      <dgm:prSet presAssocID="{5BB43305-368D-4EA4-BBDB-50B5843B502A}" presName="Parent3" presStyleLbl="fgAcc0" presStyleIdx="0" presStyleCnt="0">
        <dgm:presLayoutVars>
          <dgm:chMax val="1"/>
          <dgm:chPref val="1"/>
          <dgm:bulletEnabled val="1"/>
        </dgm:presLayoutVars>
      </dgm:prSet>
      <dgm:spPr/>
    </dgm:pt>
    <dgm:pt modelId="{525CEAAF-4F96-4FC2-81A2-1C4E9F36818D}" type="pres">
      <dgm:prSet presAssocID="{3E6163BF-EF1C-46BE-8AC3-647F8453D632}" presName="Accent2" presStyleCnt="0"/>
      <dgm:spPr/>
    </dgm:pt>
    <dgm:pt modelId="{F2EAA543-FF9D-4971-B6F0-5FFFD9C67366}" type="pres">
      <dgm:prSet presAssocID="{3E6163BF-EF1C-46BE-8AC3-647F8453D632}" presName="Accent" presStyleLbl="node1" presStyleIdx="8" presStyleCnt="12"/>
      <dgm:spPr>
        <a:xfrm rot="2700000">
          <a:off x="2664759" y="735267"/>
          <a:ext cx="1948743" cy="1948743"/>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37865581-1AF1-4BAA-8FD8-F2280B18AF4D}" type="pres">
      <dgm:prSet presAssocID="{3E6163BF-EF1C-46BE-8AC3-647F8453D632}" presName="ParentBackground2" presStyleCnt="0"/>
      <dgm:spPr/>
    </dgm:pt>
    <dgm:pt modelId="{798E61C1-5F4F-46CB-9097-3EB1D9DF0343}" type="pres">
      <dgm:prSet presAssocID="{3E6163BF-EF1C-46BE-8AC3-647F8453D632}" presName="ParentBackground" presStyleLbl="node1" presStyleIdx="9" presStyleCnt="12"/>
      <dgm:spPr/>
    </dgm:pt>
    <dgm:pt modelId="{155CFFEC-3348-4B0F-916E-01303687E8AD}" type="pres">
      <dgm:prSet presAssocID="{3E6163BF-EF1C-46BE-8AC3-647F8453D632}" presName="Parent2" presStyleLbl="fgAcc0" presStyleIdx="0" presStyleCnt="0">
        <dgm:presLayoutVars>
          <dgm:chMax val="1"/>
          <dgm:chPref val="1"/>
          <dgm:bulletEnabled val="1"/>
        </dgm:presLayoutVars>
      </dgm:prSet>
      <dgm:spPr/>
    </dgm:pt>
    <dgm:pt modelId="{02D41A7E-14F4-41A8-815D-48E912370F3D}" type="pres">
      <dgm:prSet presAssocID="{CCB5C36D-ECD1-443D-9A6C-B1D0ED2DEC35}" presName="Accent1" presStyleCnt="0"/>
      <dgm:spPr/>
    </dgm:pt>
    <dgm:pt modelId="{FECF4AF3-2B7D-4DA5-9804-40791C71BD32}" type="pres">
      <dgm:prSet presAssocID="{CCB5C36D-ECD1-443D-9A6C-B1D0ED2DEC35}" presName="Accent" presStyleLbl="node1" presStyleIdx="10" presStyleCnt="12"/>
      <dgm:spPr>
        <a:xfrm rot="2700000">
          <a:off x="651352" y="735267"/>
          <a:ext cx="1948743" cy="1948743"/>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pt>
    <dgm:pt modelId="{2111AF70-EAB1-400C-940C-15B64806109A}" type="pres">
      <dgm:prSet presAssocID="{CCB5C36D-ECD1-443D-9A6C-B1D0ED2DEC35}" presName="ParentBackground1" presStyleCnt="0"/>
      <dgm:spPr/>
    </dgm:pt>
    <dgm:pt modelId="{575F7304-AAD7-4B5A-A6B4-387D84247BB9}" type="pres">
      <dgm:prSet presAssocID="{CCB5C36D-ECD1-443D-9A6C-B1D0ED2DEC35}" presName="ParentBackground" presStyleLbl="node1" presStyleIdx="11" presStyleCnt="12"/>
      <dgm:spPr/>
    </dgm:pt>
    <dgm:pt modelId="{585D4EE8-332A-4F20-87A4-E976C23A1D35}" type="pres">
      <dgm:prSet presAssocID="{CCB5C36D-ECD1-443D-9A6C-B1D0ED2DEC35}" presName="Parent1" presStyleLbl="fgAcc0" presStyleIdx="0" presStyleCnt="0">
        <dgm:presLayoutVars>
          <dgm:chMax val="1"/>
          <dgm:chPref val="1"/>
          <dgm:bulletEnabled val="1"/>
        </dgm:presLayoutVars>
      </dgm:prSet>
      <dgm:spPr/>
    </dgm:pt>
  </dgm:ptLst>
  <dgm:cxnLst>
    <dgm:cxn modelId="{46CDA406-803C-4E05-A862-318CB18B0B19}" srcId="{9515F5A6-0A1B-4CEB-9001-AEE66A20DF7B}" destId="{5BB43305-368D-4EA4-BBDB-50B5843B502A}" srcOrd="2" destOrd="0" parTransId="{628D57B9-04C9-47C4-939B-3CFDBE491993}" sibTransId="{98BD5DA4-A6C9-4CBD-92BC-7820197C1F7E}"/>
    <dgm:cxn modelId="{D937311A-51DE-4582-8956-D5981C6B5DE1}" srcId="{9515F5A6-0A1B-4CEB-9001-AEE66A20DF7B}" destId="{CCB5C36D-ECD1-443D-9A6C-B1D0ED2DEC35}" srcOrd="0" destOrd="0" parTransId="{AB76A3DA-D4F2-454B-8A99-F4DEDBA2AC4E}" sibTransId="{16A8E5C3-8F97-4EF1-8B20-285D425F4E10}"/>
    <dgm:cxn modelId="{F9E0501C-D1B1-46E4-AAF4-5F72F809E92D}" type="presOf" srcId="{C6593073-64C1-474F-9A46-49ED185474CB}" destId="{16B9587C-2D50-490D-BB60-AF435DB31F11}" srcOrd="1" destOrd="0" presId="urn:microsoft.com/office/officeart/2018/layout/CircleProcess"/>
    <dgm:cxn modelId="{399C9F22-11A0-437F-B0CB-8B04A746AABC}" type="presOf" srcId="{C6593073-64C1-474F-9A46-49ED185474CB}" destId="{38FA3414-A5BE-4F95-A571-15F1432663E1}" srcOrd="0" destOrd="0" presId="urn:microsoft.com/office/officeart/2018/layout/CircleProcess"/>
    <dgm:cxn modelId="{913E7536-87B2-4819-893D-B6BD2CC033A7}" type="presOf" srcId="{8C5E1FE0-BC93-48C5-BDE5-2BD4C4F06114}" destId="{BD5A0648-BD72-4048-87DB-D45D54868E43}" srcOrd="0" destOrd="0" presId="urn:microsoft.com/office/officeart/2018/layout/CircleProcess"/>
    <dgm:cxn modelId="{1BF11863-2991-4C71-BB04-CC60B9EFA99C}" type="presOf" srcId="{45A3904B-2DA1-4077-BC9E-627A57AF6218}" destId="{3A97783B-FB78-4D61-AB2F-C9127E0D666A}" srcOrd="1" destOrd="0" presId="urn:microsoft.com/office/officeart/2018/layout/CircleProcess"/>
    <dgm:cxn modelId="{B81F2749-70FA-411E-B6AE-BEBAD6FB8F89}" type="presOf" srcId="{8C5E1FE0-BC93-48C5-BDE5-2BD4C4F06114}" destId="{21444654-8736-4EBC-8010-13C599938FB9}" srcOrd="1" destOrd="0" presId="urn:microsoft.com/office/officeart/2018/layout/CircleProcess"/>
    <dgm:cxn modelId="{84F89D56-1A13-4779-A9EA-3FC91D295BED}" type="presOf" srcId="{CCB5C36D-ECD1-443D-9A6C-B1D0ED2DEC35}" destId="{575F7304-AAD7-4B5A-A6B4-387D84247BB9}" srcOrd="0" destOrd="0" presId="urn:microsoft.com/office/officeart/2018/layout/CircleProcess"/>
    <dgm:cxn modelId="{DABB6292-ADC7-4A33-BCD0-1E8148B9DD0B}" srcId="{9515F5A6-0A1B-4CEB-9001-AEE66A20DF7B}" destId="{C6593073-64C1-474F-9A46-49ED185474CB}" srcOrd="4" destOrd="0" parTransId="{3FB53729-D9CD-493B-9171-C64958F18789}" sibTransId="{D2F7DAB0-5E3F-4B92-892B-A7CD37076D4C}"/>
    <dgm:cxn modelId="{241DCC93-B6E9-47DF-A18E-3C149EB14A85}" type="presOf" srcId="{3E6163BF-EF1C-46BE-8AC3-647F8453D632}" destId="{798E61C1-5F4F-46CB-9097-3EB1D9DF0343}" srcOrd="0" destOrd="0" presId="urn:microsoft.com/office/officeart/2018/layout/CircleProcess"/>
    <dgm:cxn modelId="{DB865496-6F94-4106-B28F-082C08EF4576}" type="presOf" srcId="{45A3904B-2DA1-4077-BC9E-627A57AF6218}" destId="{1DE526E1-0850-4851-B3FA-98D15E010070}" srcOrd="0" destOrd="0" presId="urn:microsoft.com/office/officeart/2018/layout/CircleProcess"/>
    <dgm:cxn modelId="{EB478A9F-10F0-4E97-A9FB-4EDD16DB44F9}" type="presOf" srcId="{3E6163BF-EF1C-46BE-8AC3-647F8453D632}" destId="{155CFFEC-3348-4B0F-916E-01303687E8AD}" srcOrd="1" destOrd="0" presId="urn:microsoft.com/office/officeart/2018/layout/CircleProcess"/>
    <dgm:cxn modelId="{9F5A94AA-67EF-40C2-B9A7-ECC52D89D40C}" srcId="{9515F5A6-0A1B-4CEB-9001-AEE66A20DF7B}" destId="{8C5E1FE0-BC93-48C5-BDE5-2BD4C4F06114}" srcOrd="5" destOrd="0" parTransId="{66E5F77F-6862-4232-8654-BE5E413118D4}" sibTransId="{1CC9A29F-9F2A-4585-977C-0EDFAF831D5C}"/>
    <dgm:cxn modelId="{3C2E8FC5-2513-4979-A80D-EC9B1716F4B3}" type="presOf" srcId="{5BB43305-368D-4EA4-BBDB-50B5843B502A}" destId="{262ACEC9-F0E8-4E35-AF4E-E69ADB5C8460}" srcOrd="0" destOrd="0" presId="urn:microsoft.com/office/officeart/2018/layout/CircleProcess"/>
    <dgm:cxn modelId="{93F97AD1-AB21-47A3-94F2-A731F15B1AAA}" type="presOf" srcId="{5BB43305-368D-4EA4-BBDB-50B5843B502A}" destId="{EB6D0CC2-4F6A-4E89-8801-C4FC9789ADA1}" srcOrd="1" destOrd="0" presId="urn:microsoft.com/office/officeart/2018/layout/CircleProcess"/>
    <dgm:cxn modelId="{ED4F5AEA-A4C1-406F-AD7E-90F3B2C35346}" type="presOf" srcId="{9515F5A6-0A1B-4CEB-9001-AEE66A20DF7B}" destId="{521468F2-A748-42FF-ABA1-6A0D61664318}" srcOrd="0" destOrd="0" presId="urn:microsoft.com/office/officeart/2018/layout/CircleProcess"/>
    <dgm:cxn modelId="{0E6B16EE-9763-4B5E-AA6C-0B0475352488}" type="presOf" srcId="{CCB5C36D-ECD1-443D-9A6C-B1D0ED2DEC35}" destId="{585D4EE8-332A-4F20-87A4-E976C23A1D35}" srcOrd="1" destOrd="0" presId="urn:microsoft.com/office/officeart/2018/layout/CircleProcess"/>
    <dgm:cxn modelId="{ED62A1F1-A313-449D-BBD0-4C433E50491F}" srcId="{9515F5A6-0A1B-4CEB-9001-AEE66A20DF7B}" destId="{3E6163BF-EF1C-46BE-8AC3-647F8453D632}" srcOrd="1" destOrd="0" parTransId="{9DFD5F99-793B-47E0-958A-66539245D574}" sibTransId="{5AC1C8A3-058B-4B60-BDCA-A5330BA7298A}"/>
    <dgm:cxn modelId="{CE7441F6-2CF7-4B8E-9DE2-F4E5C50A2488}" srcId="{9515F5A6-0A1B-4CEB-9001-AEE66A20DF7B}" destId="{45A3904B-2DA1-4077-BC9E-627A57AF6218}" srcOrd="3" destOrd="0" parTransId="{35F4F0A1-4703-4300-9FFD-30CAE7D5261E}" sibTransId="{848C7A2D-F52A-4918-85B5-17B75B534074}"/>
    <dgm:cxn modelId="{B529B33E-CB97-4842-B6B2-3B80235C1FEC}" type="presParOf" srcId="{521468F2-A748-42FF-ABA1-6A0D61664318}" destId="{E9A75EBA-43F5-4A8A-8EFF-819193CA8D78}" srcOrd="0" destOrd="0" presId="urn:microsoft.com/office/officeart/2018/layout/CircleProcess"/>
    <dgm:cxn modelId="{40601E4B-B36E-4996-AAE5-BD9BD37A8510}" type="presParOf" srcId="{E9A75EBA-43F5-4A8A-8EFF-819193CA8D78}" destId="{60AB3F58-DFC2-479D-A51A-571EF8E5D9A4}" srcOrd="0" destOrd="0" presId="urn:microsoft.com/office/officeart/2018/layout/CircleProcess"/>
    <dgm:cxn modelId="{29F796CD-D8DF-4F3C-9CD8-1B16BAF4D62B}" type="presParOf" srcId="{521468F2-A748-42FF-ABA1-6A0D61664318}" destId="{D148640F-535C-496A-816B-2B564C42C633}" srcOrd="1" destOrd="0" presId="urn:microsoft.com/office/officeart/2018/layout/CircleProcess"/>
    <dgm:cxn modelId="{E7CB8CFE-E983-47F6-B520-BC30FF5D28C5}" type="presParOf" srcId="{D148640F-535C-496A-816B-2B564C42C633}" destId="{BD5A0648-BD72-4048-87DB-D45D54868E43}" srcOrd="0" destOrd="0" presId="urn:microsoft.com/office/officeart/2018/layout/CircleProcess"/>
    <dgm:cxn modelId="{8028483A-DE1A-4AB2-9862-5097F539E9F6}" type="presParOf" srcId="{521468F2-A748-42FF-ABA1-6A0D61664318}" destId="{21444654-8736-4EBC-8010-13C599938FB9}" srcOrd="2" destOrd="0" presId="urn:microsoft.com/office/officeart/2018/layout/CircleProcess"/>
    <dgm:cxn modelId="{D10E471F-9FA9-461C-87A6-DFE3E0528C39}" type="presParOf" srcId="{521468F2-A748-42FF-ABA1-6A0D61664318}" destId="{A7825CB8-3FB2-4B67-8CBB-977E968EB78C}" srcOrd="3" destOrd="0" presId="urn:microsoft.com/office/officeart/2018/layout/CircleProcess"/>
    <dgm:cxn modelId="{6E035C33-5EB6-4340-99BE-2BAD1CC5FC8D}" type="presParOf" srcId="{A7825CB8-3FB2-4B67-8CBB-977E968EB78C}" destId="{5DDAA7F5-5675-4434-9988-0CDE1A595ED0}" srcOrd="0" destOrd="0" presId="urn:microsoft.com/office/officeart/2018/layout/CircleProcess"/>
    <dgm:cxn modelId="{B89F35AD-1DAC-4207-8F11-14A618C8B2CB}" type="presParOf" srcId="{521468F2-A748-42FF-ABA1-6A0D61664318}" destId="{EBC8054B-BF72-4D2A-9696-40204D714879}" srcOrd="4" destOrd="0" presId="urn:microsoft.com/office/officeart/2018/layout/CircleProcess"/>
    <dgm:cxn modelId="{BBF71A8A-CB69-4B82-866E-8C499776A33E}" type="presParOf" srcId="{EBC8054B-BF72-4D2A-9696-40204D714879}" destId="{38FA3414-A5BE-4F95-A571-15F1432663E1}" srcOrd="0" destOrd="0" presId="urn:microsoft.com/office/officeart/2018/layout/CircleProcess"/>
    <dgm:cxn modelId="{C900BEBE-7EF3-4F73-B84A-E5D4CFA90F7A}" type="presParOf" srcId="{521468F2-A748-42FF-ABA1-6A0D61664318}" destId="{16B9587C-2D50-490D-BB60-AF435DB31F11}" srcOrd="5" destOrd="0" presId="urn:microsoft.com/office/officeart/2018/layout/CircleProcess"/>
    <dgm:cxn modelId="{8E33A037-F171-48D0-9842-6CCAA8E290E7}" type="presParOf" srcId="{521468F2-A748-42FF-ABA1-6A0D61664318}" destId="{6C5A4F68-91FF-4294-96A0-6B0F08AB30A4}" srcOrd="6" destOrd="0" presId="urn:microsoft.com/office/officeart/2018/layout/CircleProcess"/>
    <dgm:cxn modelId="{5EF31B2F-3B1F-4EBF-9423-FCF07C312908}" type="presParOf" srcId="{6C5A4F68-91FF-4294-96A0-6B0F08AB30A4}" destId="{284AEEAD-9CCA-4964-9839-893674EFAA55}" srcOrd="0" destOrd="0" presId="urn:microsoft.com/office/officeart/2018/layout/CircleProcess"/>
    <dgm:cxn modelId="{13A5FA08-849E-4560-8E96-658612A3254C}" type="presParOf" srcId="{521468F2-A748-42FF-ABA1-6A0D61664318}" destId="{BA370048-A9F8-495F-9190-69EE51AF20B6}" srcOrd="7" destOrd="0" presId="urn:microsoft.com/office/officeart/2018/layout/CircleProcess"/>
    <dgm:cxn modelId="{FBE996F0-8051-4327-AE0A-CCF17A03E31E}" type="presParOf" srcId="{BA370048-A9F8-495F-9190-69EE51AF20B6}" destId="{1DE526E1-0850-4851-B3FA-98D15E010070}" srcOrd="0" destOrd="0" presId="urn:microsoft.com/office/officeart/2018/layout/CircleProcess"/>
    <dgm:cxn modelId="{ED6D1077-38DA-497E-8CEA-EE9C6692092C}" type="presParOf" srcId="{521468F2-A748-42FF-ABA1-6A0D61664318}" destId="{3A97783B-FB78-4D61-AB2F-C9127E0D666A}" srcOrd="8" destOrd="0" presId="urn:microsoft.com/office/officeart/2018/layout/CircleProcess"/>
    <dgm:cxn modelId="{C194FC3A-51A2-4F5E-97C2-71259B1DB8F2}" type="presParOf" srcId="{521468F2-A748-42FF-ABA1-6A0D61664318}" destId="{6BF0267D-8C86-43BD-9509-BC7E989AB518}" srcOrd="9" destOrd="0" presId="urn:microsoft.com/office/officeart/2018/layout/CircleProcess"/>
    <dgm:cxn modelId="{158EEBA4-50AC-4597-8B22-3F22393C35C5}" type="presParOf" srcId="{6BF0267D-8C86-43BD-9509-BC7E989AB518}" destId="{2CD01172-0ED3-4BFE-AE1A-0D0CA4B6A886}" srcOrd="0" destOrd="0" presId="urn:microsoft.com/office/officeart/2018/layout/CircleProcess"/>
    <dgm:cxn modelId="{9FA44203-405F-4CF2-8713-1889FC881E79}" type="presParOf" srcId="{521468F2-A748-42FF-ABA1-6A0D61664318}" destId="{614C02C4-2102-4032-8128-C011055FDD03}" srcOrd="10" destOrd="0" presId="urn:microsoft.com/office/officeart/2018/layout/CircleProcess"/>
    <dgm:cxn modelId="{5A70C2A3-69FC-4B01-BF77-B94E9AF8EDCC}" type="presParOf" srcId="{614C02C4-2102-4032-8128-C011055FDD03}" destId="{262ACEC9-F0E8-4E35-AF4E-E69ADB5C8460}" srcOrd="0" destOrd="0" presId="urn:microsoft.com/office/officeart/2018/layout/CircleProcess"/>
    <dgm:cxn modelId="{A82CE962-E2A8-4607-9822-1DA31E63E9BC}" type="presParOf" srcId="{521468F2-A748-42FF-ABA1-6A0D61664318}" destId="{EB6D0CC2-4F6A-4E89-8801-C4FC9789ADA1}" srcOrd="11" destOrd="0" presId="urn:microsoft.com/office/officeart/2018/layout/CircleProcess"/>
    <dgm:cxn modelId="{70F317AD-3B55-4A71-A657-677554835F31}" type="presParOf" srcId="{521468F2-A748-42FF-ABA1-6A0D61664318}" destId="{525CEAAF-4F96-4FC2-81A2-1C4E9F36818D}" srcOrd="12" destOrd="0" presId="urn:microsoft.com/office/officeart/2018/layout/CircleProcess"/>
    <dgm:cxn modelId="{ED60CA91-F3F6-4E28-9A35-617CDDCB53EF}" type="presParOf" srcId="{525CEAAF-4F96-4FC2-81A2-1C4E9F36818D}" destId="{F2EAA543-FF9D-4971-B6F0-5FFFD9C67366}" srcOrd="0" destOrd="0" presId="urn:microsoft.com/office/officeart/2018/layout/CircleProcess"/>
    <dgm:cxn modelId="{303CCD1C-05BB-4008-8C51-3D9B47F683E4}" type="presParOf" srcId="{521468F2-A748-42FF-ABA1-6A0D61664318}" destId="{37865581-1AF1-4BAA-8FD8-F2280B18AF4D}" srcOrd="13" destOrd="0" presId="urn:microsoft.com/office/officeart/2018/layout/CircleProcess"/>
    <dgm:cxn modelId="{71B93F4F-1DC7-4355-AA55-28AE0FFD1B57}" type="presParOf" srcId="{37865581-1AF1-4BAA-8FD8-F2280B18AF4D}" destId="{798E61C1-5F4F-46CB-9097-3EB1D9DF0343}" srcOrd="0" destOrd="0" presId="urn:microsoft.com/office/officeart/2018/layout/CircleProcess"/>
    <dgm:cxn modelId="{3162A493-F583-440A-B926-FB530CE18E83}" type="presParOf" srcId="{521468F2-A748-42FF-ABA1-6A0D61664318}" destId="{155CFFEC-3348-4B0F-916E-01303687E8AD}" srcOrd="14" destOrd="0" presId="urn:microsoft.com/office/officeart/2018/layout/CircleProcess"/>
    <dgm:cxn modelId="{FECBA9FF-9048-4FCC-946E-8134A21F5FFF}" type="presParOf" srcId="{521468F2-A748-42FF-ABA1-6A0D61664318}" destId="{02D41A7E-14F4-41A8-815D-48E912370F3D}" srcOrd="15" destOrd="0" presId="urn:microsoft.com/office/officeart/2018/layout/CircleProcess"/>
    <dgm:cxn modelId="{E7DD8807-2BE4-4F85-8905-B2881050F727}" type="presParOf" srcId="{02D41A7E-14F4-41A8-815D-48E912370F3D}" destId="{FECF4AF3-2B7D-4DA5-9804-40791C71BD32}" srcOrd="0" destOrd="0" presId="urn:microsoft.com/office/officeart/2018/layout/CircleProcess"/>
    <dgm:cxn modelId="{9ACF3CEC-4B8E-4B56-A462-ED68F47870D0}" type="presParOf" srcId="{521468F2-A748-42FF-ABA1-6A0D61664318}" destId="{2111AF70-EAB1-400C-940C-15B64806109A}" srcOrd="16" destOrd="0" presId="urn:microsoft.com/office/officeart/2018/layout/CircleProcess"/>
    <dgm:cxn modelId="{1DBDEF80-AE06-4F12-BB46-23DED17DDDDB}" type="presParOf" srcId="{2111AF70-EAB1-400C-940C-15B64806109A}" destId="{575F7304-AAD7-4B5A-A6B4-387D84247BB9}" srcOrd="0" destOrd="0" presId="urn:microsoft.com/office/officeart/2018/layout/CircleProcess"/>
    <dgm:cxn modelId="{8BB9081D-0739-4C85-B323-DA03ABEC6C63}" type="presParOf" srcId="{521468F2-A748-42FF-ABA1-6A0D61664318}" destId="{585D4EE8-332A-4F20-87A4-E976C23A1D35}" srcOrd="17" destOrd="0" presId="urn:microsoft.com/office/officeart/2018/layout/CircleProcess"/>
  </dgm:cxnLst>
  <dgm:bg>
    <a:effectLst>
      <a:glow rad="2286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038C6-25A0-4233-9E95-719FA95AABA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394C305-B7D2-48BB-8534-4B7C091FE576}">
      <dgm:prSet/>
      <dgm:spPr>
        <a:xfrm>
          <a:off x="26314"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O/O = Owner Operator</a:t>
          </a:r>
          <a:endParaRPr lang="en-US" dirty="0">
            <a:solidFill>
              <a:sysClr val="windowText" lastClr="000000"/>
            </a:solidFill>
            <a:latin typeface="Calibri" panose="020F0502020204030204"/>
            <a:ea typeface="+mn-ea"/>
            <a:cs typeface="+mn-cs"/>
          </a:endParaRPr>
        </a:p>
      </dgm:t>
    </dgm:pt>
    <dgm:pt modelId="{8304E984-2F5A-403A-A5D8-7322BF4C345C}" type="parTrans" cxnId="{B1F68E7F-BCBB-4D6C-959E-8D5973F15BDE}">
      <dgm:prSet/>
      <dgm:spPr/>
      <dgm:t>
        <a:bodyPr/>
        <a:lstStyle/>
        <a:p>
          <a:endParaRPr lang="en-US">
            <a:solidFill>
              <a:schemeClr val="bg1"/>
            </a:solidFill>
          </a:endParaRPr>
        </a:p>
      </dgm:t>
    </dgm:pt>
    <dgm:pt modelId="{CAEAD385-F4B1-4FAA-8102-2E4358426239}" type="sibTrans" cxnId="{B1F68E7F-BCBB-4D6C-959E-8D5973F15BDE}">
      <dgm:prSet/>
      <dgm:spPr/>
      <dgm:t>
        <a:bodyPr/>
        <a:lstStyle/>
        <a:p>
          <a:endParaRPr lang="en-US">
            <a:solidFill>
              <a:schemeClr val="bg1"/>
            </a:solidFill>
          </a:endParaRPr>
        </a:p>
      </dgm:t>
    </dgm:pt>
    <dgm:pt modelId="{4FB28270-D4B5-4193-A7B5-5996745C473F}">
      <dgm:prSet/>
      <dgm:spPr>
        <a:xfrm>
          <a:off x="1796971"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OTD = On Time Delivery</a:t>
          </a:r>
          <a:endParaRPr lang="en-US">
            <a:solidFill>
              <a:sysClr val="windowText" lastClr="000000"/>
            </a:solidFill>
            <a:latin typeface="Calibri" panose="020F0502020204030204"/>
            <a:ea typeface="+mn-ea"/>
            <a:cs typeface="+mn-cs"/>
          </a:endParaRPr>
        </a:p>
      </dgm:t>
    </dgm:pt>
    <dgm:pt modelId="{DC4F3F1C-4D62-4795-9BA3-8250BEC17EF7}" type="parTrans" cxnId="{B3E22AE0-02C7-4A34-BC5C-93B7D4198A0F}">
      <dgm:prSet/>
      <dgm:spPr/>
      <dgm:t>
        <a:bodyPr/>
        <a:lstStyle/>
        <a:p>
          <a:endParaRPr lang="en-US">
            <a:solidFill>
              <a:schemeClr val="bg1"/>
            </a:solidFill>
          </a:endParaRPr>
        </a:p>
      </dgm:t>
    </dgm:pt>
    <dgm:pt modelId="{962BE7B5-A7F9-44DA-9636-91A156284D4D}" type="sibTrans" cxnId="{B3E22AE0-02C7-4A34-BC5C-93B7D4198A0F}">
      <dgm:prSet/>
      <dgm:spPr/>
      <dgm:t>
        <a:bodyPr/>
        <a:lstStyle/>
        <a:p>
          <a:endParaRPr lang="en-US">
            <a:solidFill>
              <a:schemeClr val="bg1"/>
            </a:solidFill>
          </a:endParaRPr>
        </a:p>
      </dgm:t>
    </dgm:pt>
    <dgm:pt modelId="{5F8EC1D1-9A66-4F72-839F-33D7A8A3EA3B}">
      <dgm:prSet/>
      <dgm:spPr>
        <a:xfrm>
          <a:off x="3567627"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EOD = End of Day</a:t>
          </a:r>
          <a:endParaRPr lang="en-US" dirty="0">
            <a:solidFill>
              <a:sysClr val="windowText" lastClr="000000"/>
            </a:solidFill>
            <a:latin typeface="Calibri" panose="020F0502020204030204"/>
            <a:ea typeface="+mn-ea"/>
            <a:cs typeface="+mn-cs"/>
          </a:endParaRPr>
        </a:p>
      </dgm:t>
    </dgm:pt>
    <dgm:pt modelId="{37913E2D-98BF-4BB1-9C56-A7145628AC72}" type="parTrans" cxnId="{0E0A5150-4BFE-44E3-8209-F8FD3C428625}">
      <dgm:prSet/>
      <dgm:spPr/>
      <dgm:t>
        <a:bodyPr/>
        <a:lstStyle/>
        <a:p>
          <a:endParaRPr lang="en-US">
            <a:solidFill>
              <a:schemeClr val="bg1"/>
            </a:solidFill>
          </a:endParaRPr>
        </a:p>
      </dgm:t>
    </dgm:pt>
    <dgm:pt modelId="{2AF7BCDF-B162-4CED-9BAE-6A0D00F457DC}" type="sibTrans" cxnId="{0E0A5150-4BFE-44E3-8209-F8FD3C428625}">
      <dgm:prSet/>
      <dgm:spPr/>
      <dgm:t>
        <a:bodyPr/>
        <a:lstStyle/>
        <a:p>
          <a:endParaRPr lang="en-US">
            <a:solidFill>
              <a:schemeClr val="bg1"/>
            </a:solidFill>
          </a:endParaRPr>
        </a:p>
      </dgm:t>
    </dgm:pt>
    <dgm:pt modelId="{F2184E47-37BB-4D25-95AE-631AECB39E1B}">
      <dgm:prSet/>
      <dgm:spPr>
        <a:xfrm>
          <a:off x="5338284"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EOW = End of Week</a:t>
          </a:r>
          <a:endParaRPr lang="en-US">
            <a:solidFill>
              <a:sysClr val="windowText" lastClr="000000"/>
            </a:solidFill>
            <a:latin typeface="Calibri" panose="020F0502020204030204"/>
            <a:ea typeface="+mn-ea"/>
            <a:cs typeface="+mn-cs"/>
          </a:endParaRPr>
        </a:p>
      </dgm:t>
    </dgm:pt>
    <dgm:pt modelId="{68E738FE-9DF9-44F4-9885-B436BB9EE764}" type="parTrans" cxnId="{C1ED8D80-03A4-47F8-9513-E5F0B42CB9C7}">
      <dgm:prSet/>
      <dgm:spPr/>
      <dgm:t>
        <a:bodyPr/>
        <a:lstStyle/>
        <a:p>
          <a:endParaRPr lang="en-US">
            <a:solidFill>
              <a:schemeClr val="bg1"/>
            </a:solidFill>
          </a:endParaRPr>
        </a:p>
      </dgm:t>
    </dgm:pt>
    <dgm:pt modelId="{ABEAEFFA-BC76-4FA4-9322-A0CBDF005FD9}" type="sibTrans" cxnId="{C1ED8D80-03A4-47F8-9513-E5F0B42CB9C7}">
      <dgm:prSet/>
      <dgm:spPr/>
      <dgm:t>
        <a:bodyPr/>
        <a:lstStyle/>
        <a:p>
          <a:endParaRPr lang="en-US">
            <a:solidFill>
              <a:schemeClr val="bg1"/>
            </a:solidFill>
          </a:endParaRPr>
        </a:p>
      </dgm:t>
    </dgm:pt>
    <dgm:pt modelId="{12C7EC89-095E-41ED-AA52-E8C0E5E5E5AE}">
      <dgm:prSet/>
      <dgm:spPr>
        <a:xfrm>
          <a:off x="7108940"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FTL = Full Truck Load</a:t>
          </a:r>
          <a:endParaRPr lang="en-US">
            <a:solidFill>
              <a:sysClr val="windowText" lastClr="000000"/>
            </a:solidFill>
            <a:latin typeface="Calibri" panose="020F0502020204030204"/>
            <a:ea typeface="+mn-ea"/>
            <a:cs typeface="+mn-cs"/>
          </a:endParaRPr>
        </a:p>
      </dgm:t>
    </dgm:pt>
    <dgm:pt modelId="{229151B7-E72C-40BE-B760-2EAC18DD6CC6}" type="parTrans" cxnId="{EF61AF24-DA5C-4C83-94E4-A77944F0DFF8}">
      <dgm:prSet/>
      <dgm:spPr/>
      <dgm:t>
        <a:bodyPr/>
        <a:lstStyle/>
        <a:p>
          <a:endParaRPr lang="en-US">
            <a:solidFill>
              <a:schemeClr val="bg1"/>
            </a:solidFill>
          </a:endParaRPr>
        </a:p>
      </dgm:t>
    </dgm:pt>
    <dgm:pt modelId="{5F640878-DC9E-4AEB-AC00-025C2AEF01A5}" type="sibTrans" cxnId="{EF61AF24-DA5C-4C83-94E4-A77944F0DFF8}">
      <dgm:prSet/>
      <dgm:spPr/>
      <dgm:t>
        <a:bodyPr/>
        <a:lstStyle/>
        <a:p>
          <a:endParaRPr lang="en-US">
            <a:solidFill>
              <a:schemeClr val="bg1"/>
            </a:solidFill>
          </a:endParaRPr>
        </a:p>
      </dgm:t>
    </dgm:pt>
    <dgm:pt modelId="{CC6E7750-7475-4FE5-8782-58687E2058DE}">
      <dgm:prSet/>
      <dgm:spPr>
        <a:xfrm>
          <a:off x="8879597" y="2590"/>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TBD  = To be determined</a:t>
          </a:r>
          <a:endParaRPr lang="en-US" dirty="0">
            <a:solidFill>
              <a:sysClr val="windowText" lastClr="000000"/>
            </a:solidFill>
            <a:latin typeface="Calibri" panose="020F0502020204030204"/>
            <a:ea typeface="+mn-ea"/>
            <a:cs typeface="+mn-cs"/>
          </a:endParaRPr>
        </a:p>
      </dgm:t>
    </dgm:pt>
    <dgm:pt modelId="{998600AA-F26C-44D2-956C-26CD913F8021}" type="parTrans" cxnId="{ABB0864E-C6BC-4002-A867-3556BCF9214D}">
      <dgm:prSet/>
      <dgm:spPr/>
      <dgm:t>
        <a:bodyPr/>
        <a:lstStyle/>
        <a:p>
          <a:endParaRPr lang="en-US">
            <a:solidFill>
              <a:schemeClr val="bg1"/>
            </a:solidFill>
          </a:endParaRPr>
        </a:p>
      </dgm:t>
    </dgm:pt>
    <dgm:pt modelId="{BE2E14C8-B361-4A50-82D7-1155627A41ED}" type="sibTrans" cxnId="{ABB0864E-C6BC-4002-A867-3556BCF9214D}">
      <dgm:prSet/>
      <dgm:spPr/>
      <dgm:t>
        <a:bodyPr/>
        <a:lstStyle/>
        <a:p>
          <a:endParaRPr lang="en-US">
            <a:solidFill>
              <a:schemeClr val="bg1"/>
            </a:solidFill>
          </a:endParaRPr>
        </a:p>
      </dgm:t>
    </dgm:pt>
    <dgm:pt modelId="{B00B3888-EF4C-462D-AFC8-6E2E56AF2904}">
      <dgm:prSet/>
      <dgm:spPr>
        <a:xfrm>
          <a:off x="26314"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TBH = To be honest </a:t>
          </a:r>
          <a:endParaRPr lang="en-US" dirty="0">
            <a:solidFill>
              <a:sysClr val="windowText" lastClr="000000"/>
            </a:solidFill>
            <a:latin typeface="Calibri" panose="020F0502020204030204"/>
            <a:ea typeface="+mn-ea"/>
            <a:cs typeface="+mn-cs"/>
          </a:endParaRPr>
        </a:p>
      </dgm:t>
    </dgm:pt>
    <dgm:pt modelId="{089CBA43-C286-42EA-8B37-4DD6BBB35F0F}" type="parTrans" cxnId="{721BF7A1-849F-4C11-9535-44D4EFD0B8C9}">
      <dgm:prSet/>
      <dgm:spPr/>
      <dgm:t>
        <a:bodyPr/>
        <a:lstStyle/>
        <a:p>
          <a:endParaRPr lang="en-US">
            <a:solidFill>
              <a:schemeClr val="bg1"/>
            </a:solidFill>
          </a:endParaRPr>
        </a:p>
      </dgm:t>
    </dgm:pt>
    <dgm:pt modelId="{83E0437E-3FD4-411A-98E0-F56D17211F56}" type="sibTrans" cxnId="{721BF7A1-849F-4C11-9535-44D4EFD0B8C9}">
      <dgm:prSet/>
      <dgm:spPr/>
      <dgm:t>
        <a:bodyPr/>
        <a:lstStyle/>
        <a:p>
          <a:endParaRPr lang="en-US">
            <a:solidFill>
              <a:schemeClr val="bg1"/>
            </a:solidFill>
          </a:endParaRPr>
        </a:p>
      </dgm:t>
    </dgm:pt>
    <dgm:pt modelId="{76F682FB-469B-46FF-B995-4B88ADD84B87}">
      <dgm:prSet/>
      <dgm:spPr>
        <a:xfrm>
          <a:off x="1796971"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TGIF = Thank God its Friday </a:t>
          </a:r>
          <a:endParaRPr lang="en-US" dirty="0">
            <a:solidFill>
              <a:sysClr val="windowText" lastClr="000000"/>
            </a:solidFill>
            <a:latin typeface="Calibri" panose="020F0502020204030204"/>
            <a:ea typeface="+mn-ea"/>
            <a:cs typeface="+mn-cs"/>
          </a:endParaRPr>
        </a:p>
      </dgm:t>
    </dgm:pt>
    <dgm:pt modelId="{1A6F3F49-DE22-4641-99D7-4CED58B9B1E1}" type="parTrans" cxnId="{DCF68992-BB29-47E5-B7B4-7F32A70457DD}">
      <dgm:prSet/>
      <dgm:spPr/>
      <dgm:t>
        <a:bodyPr/>
        <a:lstStyle/>
        <a:p>
          <a:endParaRPr lang="en-US">
            <a:solidFill>
              <a:schemeClr val="bg1"/>
            </a:solidFill>
          </a:endParaRPr>
        </a:p>
      </dgm:t>
    </dgm:pt>
    <dgm:pt modelId="{19F8C495-6895-432A-A0D3-CEE5BA703CB8}" type="sibTrans" cxnId="{DCF68992-BB29-47E5-B7B4-7F32A70457DD}">
      <dgm:prSet/>
      <dgm:spPr/>
      <dgm:t>
        <a:bodyPr/>
        <a:lstStyle/>
        <a:p>
          <a:endParaRPr lang="en-US">
            <a:solidFill>
              <a:schemeClr val="bg1"/>
            </a:solidFill>
          </a:endParaRPr>
        </a:p>
      </dgm:t>
    </dgm:pt>
    <dgm:pt modelId="{1BAF6246-F69C-4E04-BE74-E771DB88E9AD}">
      <dgm:prSet/>
      <dgm:spPr>
        <a:xfrm>
          <a:off x="3567627"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BOL = Bill of Lading</a:t>
          </a:r>
          <a:endParaRPr lang="en-US" dirty="0">
            <a:solidFill>
              <a:sysClr val="windowText" lastClr="000000"/>
            </a:solidFill>
            <a:latin typeface="Calibri" panose="020F0502020204030204"/>
            <a:ea typeface="+mn-ea"/>
            <a:cs typeface="+mn-cs"/>
          </a:endParaRPr>
        </a:p>
      </dgm:t>
    </dgm:pt>
    <dgm:pt modelId="{6AE05D70-9161-4E4D-BCE8-07383877519B}" type="parTrans" cxnId="{549734AE-5582-4F7A-A2BE-DD15475113C8}">
      <dgm:prSet/>
      <dgm:spPr/>
      <dgm:t>
        <a:bodyPr/>
        <a:lstStyle/>
        <a:p>
          <a:endParaRPr lang="en-US">
            <a:solidFill>
              <a:schemeClr val="bg1"/>
            </a:solidFill>
          </a:endParaRPr>
        </a:p>
      </dgm:t>
    </dgm:pt>
    <dgm:pt modelId="{C7B8EE1C-8240-49F4-A84A-DA394F80EE4C}" type="sibTrans" cxnId="{549734AE-5582-4F7A-A2BE-DD15475113C8}">
      <dgm:prSet/>
      <dgm:spPr/>
      <dgm:t>
        <a:bodyPr/>
        <a:lstStyle/>
        <a:p>
          <a:endParaRPr lang="en-US">
            <a:solidFill>
              <a:schemeClr val="bg1"/>
            </a:solidFill>
          </a:endParaRPr>
        </a:p>
      </dgm:t>
    </dgm:pt>
    <dgm:pt modelId="{DFBA1D4B-6758-43F8-ABFD-A578C5BA8D0E}">
      <dgm:prSet/>
      <dgm:spPr>
        <a:xfrm>
          <a:off x="5338284"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POD = Proof of Delivery</a:t>
          </a:r>
          <a:endParaRPr lang="en-US" dirty="0">
            <a:solidFill>
              <a:sysClr val="windowText" lastClr="000000"/>
            </a:solidFill>
            <a:latin typeface="Calibri" panose="020F0502020204030204"/>
            <a:ea typeface="+mn-ea"/>
            <a:cs typeface="+mn-cs"/>
          </a:endParaRPr>
        </a:p>
      </dgm:t>
    </dgm:pt>
    <dgm:pt modelId="{970EAA96-E9F9-4745-BE81-C791BCAA3A2A}" type="parTrans" cxnId="{C83688A0-6288-46BA-979C-BB7449187A07}">
      <dgm:prSet/>
      <dgm:spPr/>
      <dgm:t>
        <a:bodyPr/>
        <a:lstStyle/>
        <a:p>
          <a:endParaRPr lang="en-US">
            <a:solidFill>
              <a:schemeClr val="bg1"/>
            </a:solidFill>
          </a:endParaRPr>
        </a:p>
      </dgm:t>
    </dgm:pt>
    <dgm:pt modelId="{D5254CFC-9C0F-4075-BD07-5C8B83C62393}" type="sibTrans" cxnId="{C83688A0-6288-46BA-979C-BB7449187A07}">
      <dgm:prSet/>
      <dgm:spPr/>
      <dgm:t>
        <a:bodyPr/>
        <a:lstStyle/>
        <a:p>
          <a:endParaRPr lang="en-US">
            <a:solidFill>
              <a:schemeClr val="bg1"/>
            </a:solidFill>
          </a:endParaRPr>
        </a:p>
      </dgm:t>
    </dgm:pt>
    <dgm:pt modelId="{3BDAC1D0-C06B-4726-8ABF-D4A43E69C7BB}">
      <dgm:prSet/>
      <dgm:spPr>
        <a:xfrm>
          <a:off x="7108940"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JT = Joint</a:t>
          </a:r>
          <a:endParaRPr lang="en-US" dirty="0">
            <a:solidFill>
              <a:sysClr val="windowText" lastClr="000000"/>
            </a:solidFill>
            <a:latin typeface="Calibri" panose="020F0502020204030204"/>
            <a:ea typeface="+mn-ea"/>
            <a:cs typeface="+mn-cs"/>
          </a:endParaRPr>
        </a:p>
      </dgm:t>
    </dgm:pt>
    <dgm:pt modelId="{ADE551A5-52B9-4B85-88A1-ED0C12ECA50B}" type="parTrans" cxnId="{01F2D9D1-2078-4693-99D4-17273D5712EA}">
      <dgm:prSet/>
      <dgm:spPr/>
      <dgm:t>
        <a:bodyPr/>
        <a:lstStyle/>
        <a:p>
          <a:endParaRPr lang="en-US">
            <a:solidFill>
              <a:schemeClr val="bg1"/>
            </a:solidFill>
          </a:endParaRPr>
        </a:p>
      </dgm:t>
    </dgm:pt>
    <dgm:pt modelId="{F5C293A3-296A-4C58-97FE-879D7D28C6D9}" type="sibTrans" cxnId="{01F2D9D1-2078-4693-99D4-17273D5712EA}">
      <dgm:prSet/>
      <dgm:spPr/>
      <dgm:t>
        <a:bodyPr/>
        <a:lstStyle/>
        <a:p>
          <a:endParaRPr lang="en-US">
            <a:solidFill>
              <a:schemeClr val="bg1"/>
            </a:solidFill>
          </a:endParaRPr>
        </a:p>
      </dgm:t>
    </dgm:pt>
    <dgm:pt modelId="{0DFE30D5-6EAF-45C8-97B0-0535911A4331}">
      <dgm:prSet/>
      <dgm:spPr>
        <a:xfrm>
          <a:off x="8879597" y="1129372"/>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ST = STRETCH TRAILER</a:t>
          </a:r>
          <a:endParaRPr lang="en-US" dirty="0">
            <a:solidFill>
              <a:sysClr val="windowText" lastClr="000000"/>
            </a:solidFill>
            <a:latin typeface="Calibri" panose="020F0502020204030204"/>
            <a:ea typeface="+mn-ea"/>
            <a:cs typeface="+mn-cs"/>
          </a:endParaRPr>
        </a:p>
      </dgm:t>
    </dgm:pt>
    <dgm:pt modelId="{1C8B31DE-FB7B-4B76-B480-8B3081113023}" type="parTrans" cxnId="{7062E307-5631-421A-9D89-17427789EAC4}">
      <dgm:prSet/>
      <dgm:spPr/>
      <dgm:t>
        <a:bodyPr/>
        <a:lstStyle/>
        <a:p>
          <a:endParaRPr lang="en-US">
            <a:solidFill>
              <a:schemeClr val="bg1"/>
            </a:solidFill>
          </a:endParaRPr>
        </a:p>
      </dgm:t>
    </dgm:pt>
    <dgm:pt modelId="{2E738766-5863-4F2F-9810-46DE3F52C31E}" type="sibTrans" cxnId="{7062E307-5631-421A-9D89-17427789EAC4}">
      <dgm:prSet/>
      <dgm:spPr/>
      <dgm:t>
        <a:bodyPr/>
        <a:lstStyle/>
        <a:p>
          <a:endParaRPr lang="en-US">
            <a:solidFill>
              <a:schemeClr val="bg1"/>
            </a:solidFill>
          </a:endParaRPr>
        </a:p>
      </dgm:t>
    </dgm:pt>
    <dgm:pt modelId="{DAEE1C48-DFCC-4A9E-BC89-5C09ECA65FEF}">
      <dgm:prSet/>
      <dgm:spPr>
        <a:xfrm>
          <a:off x="26314"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LTL = Less than [Truck]load</a:t>
          </a:r>
          <a:endParaRPr lang="en-US">
            <a:solidFill>
              <a:sysClr val="windowText" lastClr="000000"/>
            </a:solidFill>
            <a:latin typeface="Calibri" panose="020F0502020204030204"/>
            <a:ea typeface="+mn-ea"/>
            <a:cs typeface="+mn-cs"/>
          </a:endParaRPr>
        </a:p>
      </dgm:t>
    </dgm:pt>
    <dgm:pt modelId="{849E2A19-A473-45A4-8100-3E098F5597E9}" type="parTrans" cxnId="{899D2B27-22A2-42A0-A582-D6041C60E379}">
      <dgm:prSet/>
      <dgm:spPr/>
      <dgm:t>
        <a:bodyPr/>
        <a:lstStyle/>
        <a:p>
          <a:endParaRPr lang="en-US">
            <a:solidFill>
              <a:schemeClr val="bg1"/>
            </a:solidFill>
          </a:endParaRPr>
        </a:p>
      </dgm:t>
    </dgm:pt>
    <dgm:pt modelId="{B269229A-29D0-4797-9224-5384F6192E02}" type="sibTrans" cxnId="{899D2B27-22A2-42A0-A582-D6041C60E379}">
      <dgm:prSet/>
      <dgm:spPr/>
      <dgm:t>
        <a:bodyPr/>
        <a:lstStyle/>
        <a:p>
          <a:endParaRPr lang="en-US">
            <a:solidFill>
              <a:schemeClr val="bg1"/>
            </a:solidFill>
          </a:endParaRPr>
        </a:p>
      </dgm:t>
    </dgm:pt>
    <dgm:pt modelId="{ABF04683-A0E2-479D-8DD9-48401083CD0A}">
      <dgm:prSet/>
      <dgm:spPr>
        <a:xfrm>
          <a:off x="1796971"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EDI = Electronic Data Interchange</a:t>
          </a:r>
          <a:endParaRPr lang="en-US" dirty="0">
            <a:solidFill>
              <a:sysClr val="windowText" lastClr="000000"/>
            </a:solidFill>
            <a:latin typeface="Calibri" panose="020F0502020204030204"/>
            <a:ea typeface="+mn-ea"/>
            <a:cs typeface="+mn-cs"/>
          </a:endParaRPr>
        </a:p>
      </dgm:t>
    </dgm:pt>
    <dgm:pt modelId="{76562207-9C72-452D-AF5D-0E6104FE793D}" type="parTrans" cxnId="{ACA42A12-C48E-4FF3-BB6C-A3AB7F7FC503}">
      <dgm:prSet/>
      <dgm:spPr/>
      <dgm:t>
        <a:bodyPr/>
        <a:lstStyle/>
        <a:p>
          <a:endParaRPr lang="en-US">
            <a:solidFill>
              <a:schemeClr val="bg1"/>
            </a:solidFill>
          </a:endParaRPr>
        </a:p>
      </dgm:t>
    </dgm:pt>
    <dgm:pt modelId="{1D3D81B0-E677-45E5-ADE5-44ED6BB90FD0}" type="sibTrans" cxnId="{ACA42A12-C48E-4FF3-BB6C-A3AB7F7FC503}">
      <dgm:prSet/>
      <dgm:spPr/>
      <dgm:t>
        <a:bodyPr/>
        <a:lstStyle/>
        <a:p>
          <a:endParaRPr lang="en-US">
            <a:solidFill>
              <a:schemeClr val="bg1"/>
            </a:solidFill>
          </a:endParaRPr>
        </a:p>
      </dgm:t>
    </dgm:pt>
    <dgm:pt modelId="{EA8E0CC4-00D7-4653-A983-E4140027E1B6}">
      <dgm:prSet/>
      <dgm:spPr>
        <a:xfrm>
          <a:off x="3567627"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NP = No Problem </a:t>
          </a:r>
          <a:endParaRPr lang="en-US" dirty="0">
            <a:solidFill>
              <a:sysClr val="windowText" lastClr="000000"/>
            </a:solidFill>
            <a:latin typeface="Calibri" panose="020F0502020204030204"/>
            <a:ea typeface="+mn-ea"/>
            <a:cs typeface="+mn-cs"/>
          </a:endParaRPr>
        </a:p>
      </dgm:t>
    </dgm:pt>
    <dgm:pt modelId="{A834C091-F62D-4D4E-97AC-93A72DC4029E}" type="parTrans" cxnId="{E6AEF012-DBD5-4BF2-8F2B-021C6A408CC0}">
      <dgm:prSet/>
      <dgm:spPr/>
      <dgm:t>
        <a:bodyPr/>
        <a:lstStyle/>
        <a:p>
          <a:endParaRPr lang="en-US">
            <a:solidFill>
              <a:schemeClr val="bg1"/>
            </a:solidFill>
          </a:endParaRPr>
        </a:p>
      </dgm:t>
    </dgm:pt>
    <dgm:pt modelId="{40FFA8B3-FBAC-47B5-8EF1-F572579BFF3A}" type="sibTrans" cxnId="{E6AEF012-DBD5-4BF2-8F2B-021C6A408CC0}">
      <dgm:prSet/>
      <dgm:spPr/>
      <dgm:t>
        <a:bodyPr/>
        <a:lstStyle/>
        <a:p>
          <a:endParaRPr lang="en-US">
            <a:solidFill>
              <a:schemeClr val="bg1"/>
            </a:solidFill>
          </a:endParaRPr>
        </a:p>
      </dgm:t>
    </dgm:pt>
    <dgm:pt modelId="{3BC86952-AF29-4A39-8FBF-E6D44BDCD74C}">
      <dgm:prSet/>
      <dgm:spPr>
        <a:xfrm>
          <a:off x="5338284"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DIY = Do it Yourself </a:t>
          </a:r>
          <a:endParaRPr lang="en-US">
            <a:solidFill>
              <a:sysClr val="windowText" lastClr="000000"/>
            </a:solidFill>
            <a:latin typeface="Calibri" panose="020F0502020204030204"/>
            <a:ea typeface="+mn-ea"/>
            <a:cs typeface="+mn-cs"/>
          </a:endParaRPr>
        </a:p>
      </dgm:t>
    </dgm:pt>
    <dgm:pt modelId="{133354F3-3898-4886-952C-1DFEBB34099A}" type="parTrans" cxnId="{EB0DF1ED-5B95-4DDC-8893-A307C57A3A60}">
      <dgm:prSet/>
      <dgm:spPr/>
      <dgm:t>
        <a:bodyPr/>
        <a:lstStyle/>
        <a:p>
          <a:endParaRPr lang="en-US">
            <a:solidFill>
              <a:schemeClr val="bg1"/>
            </a:solidFill>
          </a:endParaRPr>
        </a:p>
      </dgm:t>
    </dgm:pt>
    <dgm:pt modelId="{E15B9A1B-6263-4395-A802-75B2CDF056A9}" type="sibTrans" cxnId="{EB0DF1ED-5B95-4DDC-8893-A307C57A3A60}">
      <dgm:prSet/>
      <dgm:spPr/>
      <dgm:t>
        <a:bodyPr/>
        <a:lstStyle/>
        <a:p>
          <a:endParaRPr lang="en-US">
            <a:solidFill>
              <a:schemeClr val="bg1"/>
            </a:solidFill>
          </a:endParaRPr>
        </a:p>
      </dgm:t>
    </dgm:pt>
    <dgm:pt modelId="{BB54768F-8751-467D-A61D-3FEBF5D0FBE4}">
      <dgm:prSet/>
      <dgm:spPr>
        <a:xfrm>
          <a:off x="7108940"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FYI = For your information</a:t>
          </a:r>
          <a:endParaRPr lang="en-US">
            <a:solidFill>
              <a:sysClr val="windowText" lastClr="000000"/>
            </a:solidFill>
            <a:latin typeface="Calibri" panose="020F0502020204030204"/>
            <a:ea typeface="+mn-ea"/>
            <a:cs typeface="+mn-cs"/>
          </a:endParaRPr>
        </a:p>
      </dgm:t>
    </dgm:pt>
    <dgm:pt modelId="{264A0AFD-9273-47D2-9048-7957B67F0503}" type="parTrans" cxnId="{59D44F57-7FA8-49DD-81D7-9BF9E1465F83}">
      <dgm:prSet/>
      <dgm:spPr/>
      <dgm:t>
        <a:bodyPr/>
        <a:lstStyle/>
        <a:p>
          <a:endParaRPr lang="en-US">
            <a:solidFill>
              <a:schemeClr val="bg1"/>
            </a:solidFill>
          </a:endParaRPr>
        </a:p>
      </dgm:t>
    </dgm:pt>
    <dgm:pt modelId="{B02C5EBD-8E80-4E3B-8F47-EFFF28583270}" type="sibTrans" cxnId="{59D44F57-7FA8-49DD-81D7-9BF9E1465F83}">
      <dgm:prSet/>
      <dgm:spPr/>
      <dgm:t>
        <a:bodyPr/>
        <a:lstStyle/>
        <a:p>
          <a:endParaRPr lang="en-US">
            <a:solidFill>
              <a:schemeClr val="bg1"/>
            </a:solidFill>
          </a:endParaRPr>
        </a:p>
      </dgm:t>
    </dgm:pt>
    <dgm:pt modelId="{26920403-BFFF-44CB-AE22-85B8BF9E55EF}">
      <dgm:prSet/>
      <dgm:spPr>
        <a:xfrm>
          <a:off x="8879597" y="2256153"/>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MC/MT = Motor Carrier </a:t>
          </a:r>
          <a:endParaRPr lang="en-US" dirty="0">
            <a:solidFill>
              <a:sysClr val="windowText" lastClr="000000"/>
            </a:solidFill>
            <a:latin typeface="Calibri" panose="020F0502020204030204"/>
            <a:ea typeface="+mn-ea"/>
            <a:cs typeface="+mn-cs"/>
          </a:endParaRPr>
        </a:p>
      </dgm:t>
    </dgm:pt>
    <dgm:pt modelId="{83124236-5D67-445A-9D9B-8AD743AC7537}" type="parTrans" cxnId="{C323C05D-323A-4272-A845-DE942FCE1506}">
      <dgm:prSet/>
      <dgm:spPr/>
      <dgm:t>
        <a:bodyPr/>
        <a:lstStyle/>
        <a:p>
          <a:endParaRPr lang="en-US">
            <a:solidFill>
              <a:schemeClr val="bg1"/>
            </a:solidFill>
          </a:endParaRPr>
        </a:p>
      </dgm:t>
    </dgm:pt>
    <dgm:pt modelId="{07314CD3-38DF-4EF1-A8D5-C7A7E3320978}" type="sibTrans" cxnId="{C323C05D-323A-4272-A845-DE942FCE1506}">
      <dgm:prSet/>
      <dgm:spPr/>
      <dgm:t>
        <a:bodyPr/>
        <a:lstStyle/>
        <a:p>
          <a:endParaRPr lang="en-US">
            <a:solidFill>
              <a:schemeClr val="bg1"/>
            </a:solidFill>
          </a:endParaRPr>
        </a:p>
      </dgm:t>
    </dgm:pt>
    <dgm:pt modelId="{F9110358-7566-4422-B783-5BD40C672B8B}">
      <dgm:prSet/>
      <dgm:spPr>
        <a:xfrm>
          <a:off x="26314"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APB = All-points Bulletin</a:t>
          </a:r>
          <a:endParaRPr lang="en-US" dirty="0">
            <a:solidFill>
              <a:sysClr val="windowText" lastClr="000000"/>
            </a:solidFill>
            <a:latin typeface="Calibri" panose="020F0502020204030204"/>
            <a:ea typeface="+mn-ea"/>
            <a:cs typeface="+mn-cs"/>
          </a:endParaRPr>
        </a:p>
      </dgm:t>
    </dgm:pt>
    <dgm:pt modelId="{A38B7DD3-1915-4DF0-9921-F96D4B58D504}" type="parTrans" cxnId="{6D5D6A50-1AA3-434C-87CA-00EE7D0A6A7A}">
      <dgm:prSet/>
      <dgm:spPr/>
      <dgm:t>
        <a:bodyPr/>
        <a:lstStyle/>
        <a:p>
          <a:endParaRPr lang="en-US">
            <a:solidFill>
              <a:schemeClr val="bg1"/>
            </a:solidFill>
          </a:endParaRPr>
        </a:p>
      </dgm:t>
    </dgm:pt>
    <dgm:pt modelId="{906ECC6C-2CC8-4825-88AD-017409300002}" type="sibTrans" cxnId="{6D5D6A50-1AA3-434C-87CA-00EE7D0A6A7A}">
      <dgm:prSet/>
      <dgm:spPr/>
      <dgm:t>
        <a:bodyPr/>
        <a:lstStyle/>
        <a:p>
          <a:endParaRPr lang="en-US">
            <a:solidFill>
              <a:schemeClr val="bg1"/>
            </a:solidFill>
          </a:endParaRPr>
        </a:p>
      </dgm:t>
    </dgm:pt>
    <dgm:pt modelId="{B317C54F-9149-43FA-8FF1-DEF457343A45}">
      <dgm:prSet/>
      <dgm:spPr>
        <a:xfrm>
          <a:off x="1796971"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JIT = Just in Time</a:t>
          </a:r>
          <a:endParaRPr lang="en-US" dirty="0">
            <a:solidFill>
              <a:sysClr val="windowText" lastClr="000000"/>
            </a:solidFill>
            <a:latin typeface="Calibri" panose="020F0502020204030204"/>
            <a:ea typeface="+mn-ea"/>
            <a:cs typeface="+mn-cs"/>
          </a:endParaRPr>
        </a:p>
      </dgm:t>
    </dgm:pt>
    <dgm:pt modelId="{DD62D12B-9EAC-43F2-8AAD-8A6E8C6F2C7B}" type="parTrans" cxnId="{F4EDE73A-BD95-4FBA-AE65-09584A924863}">
      <dgm:prSet/>
      <dgm:spPr/>
      <dgm:t>
        <a:bodyPr/>
        <a:lstStyle/>
        <a:p>
          <a:endParaRPr lang="en-US">
            <a:solidFill>
              <a:schemeClr val="bg1"/>
            </a:solidFill>
          </a:endParaRPr>
        </a:p>
      </dgm:t>
    </dgm:pt>
    <dgm:pt modelId="{75EE1F4B-1FD6-40F3-B9A6-BA19C102D5B9}" type="sibTrans" cxnId="{F4EDE73A-BD95-4FBA-AE65-09584A924863}">
      <dgm:prSet/>
      <dgm:spPr/>
      <dgm:t>
        <a:bodyPr/>
        <a:lstStyle/>
        <a:p>
          <a:endParaRPr lang="en-US">
            <a:solidFill>
              <a:schemeClr val="bg1"/>
            </a:solidFill>
          </a:endParaRPr>
        </a:p>
      </dgm:t>
    </dgm:pt>
    <dgm:pt modelId="{5D518CC8-764B-47F8-B6FD-62A8E688319C}">
      <dgm:prSet/>
      <dgm:spPr>
        <a:xfrm>
          <a:off x="3567627"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TTYL = Talk to you later</a:t>
          </a:r>
          <a:endParaRPr lang="en-US">
            <a:solidFill>
              <a:sysClr val="windowText" lastClr="000000"/>
            </a:solidFill>
            <a:latin typeface="Calibri" panose="020F0502020204030204"/>
            <a:ea typeface="+mn-ea"/>
            <a:cs typeface="+mn-cs"/>
          </a:endParaRPr>
        </a:p>
      </dgm:t>
    </dgm:pt>
    <dgm:pt modelId="{158EA3B4-6264-4695-AF5E-94A7EFC1D0BC}" type="parTrans" cxnId="{2D886D92-AE97-4402-A9CA-EF1EBC80E1A6}">
      <dgm:prSet/>
      <dgm:spPr/>
      <dgm:t>
        <a:bodyPr/>
        <a:lstStyle/>
        <a:p>
          <a:endParaRPr lang="en-US">
            <a:solidFill>
              <a:schemeClr val="bg1"/>
            </a:solidFill>
          </a:endParaRPr>
        </a:p>
      </dgm:t>
    </dgm:pt>
    <dgm:pt modelId="{7E938A79-D674-4929-B9DF-1740D59C2817}" type="sibTrans" cxnId="{2D886D92-AE97-4402-A9CA-EF1EBC80E1A6}">
      <dgm:prSet/>
      <dgm:spPr/>
      <dgm:t>
        <a:bodyPr/>
        <a:lstStyle/>
        <a:p>
          <a:endParaRPr lang="en-US">
            <a:solidFill>
              <a:schemeClr val="bg1"/>
            </a:solidFill>
          </a:endParaRPr>
        </a:p>
      </dgm:t>
    </dgm:pt>
    <dgm:pt modelId="{4FDBAE36-02F7-4A50-832C-A33548C10328}">
      <dgm:prSet/>
      <dgm:spPr>
        <a:xfrm>
          <a:off x="5338284"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ETA = Estimated Time of Arrival</a:t>
          </a:r>
          <a:endParaRPr lang="en-US" dirty="0">
            <a:solidFill>
              <a:sysClr val="windowText" lastClr="000000"/>
            </a:solidFill>
            <a:latin typeface="Calibri" panose="020F0502020204030204"/>
            <a:ea typeface="+mn-ea"/>
            <a:cs typeface="+mn-cs"/>
          </a:endParaRPr>
        </a:p>
      </dgm:t>
    </dgm:pt>
    <dgm:pt modelId="{5A00FB92-8961-4C0E-9CA0-25162EC4746A}" type="parTrans" cxnId="{4F2A258F-DDE6-49F7-8734-7DEC87EF2E98}">
      <dgm:prSet/>
      <dgm:spPr/>
      <dgm:t>
        <a:bodyPr/>
        <a:lstStyle/>
        <a:p>
          <a:endParaRPr lang="en-US">
            <a:solidFill>
              <a:schemeClr val="bg1"/>
            </a:solidFill>
          </a:endParaRPr>
        </a:p>
      </dgm:t>
    </dgm:pt>
    <dgm:pt modelId="{227113C2-CE57-4C0E-8335-36F8EBBA80A3}" type="sibTrans" cxnId="{4F2A258F-DDE6-49F7-8734-7DEC87EF2E98}">
      <dgm:prSet/>
      <dgm:spPr/>
      <dgm:t>
        <a:bodyPr/>
        <a:lstStyle/>
        <a:p>
          <a:endParaRPr lang="en-US">
            <a:solidFill>
              <a:schemeClr val="bg1"/>
            </a:solidFill>
          </a:endParaRPr>
        </a:p>
      </dgm:t>
    </dgm:pt>
    <dgm:pt modelId="{2B8747FB-6A2C-4976-9BDC-DA7E7CE6FDD7}">
      <dgm:prSet/>
      <dgm:spPr>
        <a:xfrm>
          <a:off x="7108940"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a:solidFill>
                <a:sysClr val="windowText" lastClr="000000"/>
              </a:solidFill>
              <a:latin typeface="Calibri" panose="020F0502020204030204"/>
              <a:ea typeface="+mn-ea"/>
              <a:cs typeface="+mn-cs"/>
            </a:rPr>
            <a:t>PLT = Pallet</a:t>
          </a:r>
          <a:endParaRPr lang="en-US">
            <a:solidFill>
              <a:sysClr val="windowText" lastClr="000000"/>
            </a:solidFill>
            <a:latin typeface="Calibri" panose="020F0502020204030204"/>
            <a:ea typeface="+mn-ea"/>
            <a:cs typeface="+mn-cs"/>
          </a:endParaRPr>
        </a:p>
      </dgm:t>
    </dgm:pt>
    <dgm:pt modelId="{40B69F85-853C-4F3B-89F9-6D481C56A01A}" type="parTrans" cxnId="{3ACBAA17-5293-4255-91AA-1C49E51BE137}">
      <dgm:prSet/>
      <dgm:spPr/>
      <dgm:t>
        <a:bodyPr/>
        <a:lstStyle/>
        <a:p>
          <a:endParaRPr lang="en-US">
            <a:solidFill>
              <a:schemeClr val="bg1"/>
            </a:solidFill>
          </a:endParaRPr>
        </a:p>
      </dgm:t>
    </dgm:pt>
    <dgm:pt modelId="{A0A624D1-D1DA-4BB0-8895-84AB262AB3C0}" type="sibTrans" cxnId="{3ACBAA17-5293-4255-91AA-1C49E51BE137}">
      <dgm:prSet/>
      <dgm:spPr/>
      <dgm:t>
        <a:bodyPr/>
        <a:lstStyle/>
        <a:p>
          <a:endParaRPr lang="en-US">
            <a:solidFill>
              <a:schemeClr val="bg1"/>
            </a:solidFill>
          </a:endParaRPr>
        </a:p>
      </dgm:t>
    </dgm:pt>
    <dgm:pt modelId="{657C441C-ACCF-4B51-86C5-6A6A968028CD}">
      <dgm:prSet/>
      <dgm:spPr>
        <a:xfrm>
          <a:off x="8879597" y="3382935"/>
          <a:ext cx="1609687" cy="965812"/>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b="0" dirty="0">
              <a:solidFill>
                <a:sysClr val="windowText" lastClr="000000"/>
              </a:solidFill>
              <a:latin typeface="Calibri" panose="020F0502020204030204"/>
              <a:ea typeface="+mn-ea"/>
              <a:cs typeface="+mn-cs"/>
            </a:rPr>
            <a:t>CONG = CONESTOGA</a:t>
          </a:r>
          <a:endParaRPr lang="en-US" dirty="0">
            <a:solidFill>
              <a:sysClr val="windowText" lastClr="000000"/>
            </a:solidFill>
            <a:latin typeface="Calibri" panose="020F0502020204030204"/>
            <a:ea typeface="+mn-ea"/>
            <a:cs typeface="+mn-cs"/>
          </a:endParaRPr>
        </a:p>
      </dgm:t>
    </dgm:pt>
    <dgm:pt modelId="{5C772EB4-E26B-44C4-B61D-7BE73575B79B}" type="parTrans" cxnId="{F33FC079-14A7-472D-92B1-405A50B7CD9D}">
      <dgm:prSet/>
      <dgm:spPr/>
      <dgm:t>
        <a:bodyPr/>
        <a:lstStyle/>
        <a:p>
          <a:endParaRPr lang="en-US">
            <a:solidFill>
              <a:schemeClr val="bg1"/>
            </a:solidFill>
          </a:endParaRPr>
        </a:p>
      </dgm:t>
    </dgm:pt>
    <dgm:pt modelId="{1E48A760-DA25-4451-A397-C38F05E787F0}" type="sibTrans" cxnId="{F33FC079-14A7-472D-92B1-405A50B7CD9D}">
      <dgm:prSet/>
      <dgm:spPr/>
      <dgm:t>
        <a:bodyPr/>
        <a:lstStyle/>
        <a:p>
          <a:endParaRPr lang="en-US">
            <a:solidFill>
              <a:schemeClr val="bg1"/>
            </a:solidFill>
          </a:endParaRPr>
        </a:p>
      </dgm:t>
    </dgm:pt>
    <dgm:pt modelId="{2ACB3093-8FA8-42B8-AEC4-4FD81242F6EA}" type="pres">
      <dgm:prSet presAssocID="{AAE038C6-25A0-4233-9E95-719FA95AABA2}" presName="diagram" presStyleCnt="0">
        <dgm:presLayoutVars>
          <dgm:dir/>
          <dgm:resizeHandles val="exact"/>
        </dgm:presLayoutVars>
      </dgm:prSet>
      <dgm:spPr/>
    </dgm:pt>
    <dgm:pt modelId="{02AB70F9-2FB5-4D68-A920-A3FEE35F1A8A}" type="pres">
      <dgm:prSet presAssocID="{A394C305-B7D2-48BB-8534-4B7C091FE576}" presName="node" presStyleLbl="node1" presStyleIdx="0" presStyleCnt="24">
        <dgm:presLayoutVars>
          <dgm:bulletEnabled val="1"/>
        </dgm:presLayoutVars>
      </dgm:prSet>
      <dgm:spPr/>
    </dgm:pt>
    <dgm:pt modelId="{AD5B676F-E358-445C-9901-47F9D8C2AD5B}" type="pres">
      <dgm:prSet presAssocID="{CAEAD385-F4B1-4FAA-8102-2E4358426239}" presName="sibTrans" presStyleCnt="0"/>
      <dgm:spPr/>
    </dgm:pt>
    <dgm:pt modelId="{965F9C15-AE43-4F14-9636-3F3E9F5B91E7}" type="pres">
      <dgm:prSet presAssocID="{4FB28270-D4B5-4193-A7B5-5996745C473F}" presName="node" presStyleLbl="node1" presStyleIdx="1" presStyleCnt="24">
        <dgm:presLayoutVars>
          <dgm:bulletEnabled val="1"/>
        </dgm:presLayoutVars>
      </dgm:prSet>
      <dgm:spPr/>
    </dgm:pt>
    <dgm:pt modelId="{62F6789B-25F2-45E6-9DCC-006019811BD5}" type="pres">
      <dgm:prSet presAssocID="{962BE7B5-A7F9-44DA-9636-91A156284D4D}" presName="sibTrans" presStyleCnt="0"/>
      <dgm:spPr/>
    </dgm:pt>
    <dgm:pt modelId="{6D69FE1B-2A11-4769-876E-F26B8793E7A8}" type="pres">
      <dgm:prSet presAssocID="{5F8EC1D1-9A66-4F72-839F-33D7A8A3EA3B}" presName="node" presStyleLbl="node1" presStyleIdx="2" presStyleCnt="24">
        <dgm:presLayoutVars>
          <dgm:bulletEnabled val="1"/>
        </dgm:presLayoutVars>
      </dgm:prSet>
      <dgm:spPr/>
    </dgm:pt>
    <dgm:pt modelId="{F614720E-9E99-4D65-A2B3-56A10CF34F1D}" type="pres">
      <dgm:prSet presAssocID="{2AF7BCDF-B162-4CED-9BAE-6A0D00F457DC}" presName="sibTrans" presStyleCnt="0"/>
      <dgm:spPr/>
    </dgm:pt>
    <dgm:pt modelId="{E153D1D3-6DEE-4F87-AB15-2BDD7869ECF7}" type="pres">
      <dgm:prSet presAssocID="{F2184E47-37BB-4D25-95AE-631AECB39E1B}" presName="node" presStyleLbl="node1" presStyleIdx="3" presStyleCnt="24">
        <dgm:presLayoutVars>
          <dgm:bulletEnabled val="1"/>
        </dgm:presLayoutVars>
      </dgm:prSet>
      <dgm:spPr/>
    </dgm:pt>
    <dgm:pt modelId="{42123081-9386-4783-840E-3B0C9A52E226}" type="pres">
      <dgm:prSet presAssocID="{ABEAEFFA-BC76-4FA4-9322-A0CBDF005FD9}" presName="sibTrans" presStyleCnt="0"/>
      <dgm:spPr/>
    </dgm:pt>
    <dgm:pt modelId="{D237ED04-2C6B-473C-8DF7-D757247CADF8}" type="pres">
      <dgm:prSet presAssocID="{12C7EC89-095E-41ED-AA52-E8C0E5E5E5AE}" presName="node" presStyleLbl="node1" presStyleIdx="4" presStyleCnt="24">
        <dgm:presLayoutVars>
          <dgm:bulletEnabled val="1"/>
        </dgm:presLayoutVars>
      </dgm:prSet>
      <dgm:spPr/>
    </dgm:pt>
    <dgm:pt modelId="{4DF70EDB-4BFE-4259-BFA9-1427AFCFF10D}" type="pres">
      <dgm:prSet presAssocID="{5F640878-DC9E-4AEB-AC00-025C2AEF01A5}" presName="sibTrans" presStyleCnt="0"/>
      <dgm:spPr/>
    </dgm:pt>
    <dgm:pt modelId="{9D364EC0-0ED2-446F-B8FA-1A3B79422C7E}" type="pres">
      <dgm:prSet presAssocID="{CC6E7750-7475-4FE5-8782-58687E2058DE}" presName="node" presStyleLbl="node1" presStyleIdx="5" presStyleCnt="24">
        <dgm:presLayoutVars>
          <dgm:bulletEnabled val="1"/>
        </dgm:presLayoutVars>
      </dgm:prSet>
      <dgm:spPr/>
    </dgm:pt>
    <dgm:pt modelId="{E68E8013-5DD1-40E9-BF0F-AD53A89139AD}" type="pres">
      <dgm:prSet presAssocID="{BE2E14C8-B361-4A50-82D7-1155627A41ED}" presName="sibTrans" presStyleCnt="0"/>
      <dgm:spPr/>
    </dgm:pt>
    <dgm:pt modelId="{B9393A39-ACCA-4045-8916-752532DABB3F}" type="pres">
      <dgm:prSet presAssocID="{B00B3888-EF4C-462D-AFC8-6E2E56AF2904}" presName="node" presStyleLbl="node1" presStyleIdx="6" presStyleCnt="24">
        <dgm:presLayoutVars>
          <dgm:bulletEnabled val="1"/>
        </dgm:presLayoutVars>
      </dgm:prSet>
      <dgm:spPr/>
    </dgm:pt>
    <dgm:pt modelId="{67C5BA2D-C9D8-4310-9128-55EB53E7AB58}" type="pres">
      <dgm:prSet presAssocID="{83E0437E-3FD4-411A-98E0-F56D17211F56}" presName="sibTrans" presStyleCnt="0"/>
      <dgm:spPr/>
    </dgm:pt>
    <dgm:pt modelId="{5176D5DB-9228-4A1B-8BA5-BA40F6024CE1}" type="pres">
      <dgm:prSet presAssocID="{76F682FB-469B-46FF-B995-4B88ADD84B87}" presName="node" presStyleLbl="node1" presStyleIdx="7" presStyleCnt="24">
        <dgm:presLayoutVars>
          <dgm:bulletEnabled val="1"/>
        </dgm:presLayoutVars>
      </dgm:prSet>
      <dgm:spPr/>
    </dgm:pt>
    <dgm:pt modelId="{556B36A8-CC15-49D8-9C78-272A0C3CBE43}" type="pres">
      <dgm:prSet presAssocID="{19F8C495-6895-432A-A0D3-CEE5BA703CB8}" presName="sibTrans" presStyleCnt="0"/>
      <dgm:spPr/>
    </dgm:pt>
    <dgm:pt modelId="{B7B2FA78-189D-4D4C-A496-E37C27222368}" type="pres">
      <dgm:prSet presAssocID="{1BAF6246-F69C-4E04-BE74-E771DB88E9AD}" presName="node" presStyleLbl="node1" presStyleIdx="8" presStyleCnt="24">
        <dgm:presLayoutVars>
          <dgm:bulletEnabled val="1"/>
        </dgm:presLayoutVars>
      </dgm:prSet>
      <dgm:spPr/>
    </dgm:pt>
    <dgm:pt modelId="{DADA66DB-85C4-4610-98C7-24B5C40751DA}" type="pres">
      <dgm:prSet presAssocID="{C7B8EE1C-8240-49F4-A84A-DA394F80EE4C}" presName="sibTrans" presStyleCnt="0"/>
      <dgm:spPr/>
    </dgm:pt>
    <dgm:pt modelId="{E8889B6C-B725-4319-B05F-EDC1D63AA17A}" type="pres">
      <dgm:prSet presAssocID="{DFBA1D4B-6758-43F8-ABFD-A578C5BA8D0E}" presName="node" presStyleLbl="node1" presStyleIdx="9" presStyleCnt="24">
        <dgm:presLayoutVars>
          <dgm:bulletEnabled val="1"/>
        </dgm:presLayoutVars>
      </dgm:prSet>
      <dgm:spPr/>
    </dgm:pt>
    <dgm:pt modelId="{98978987-95E8-4A62-B5FC-4EEC0C165E07}" type="pres">
      <dgm:prSet presAssocID="{D5254CFC-9C0F-4075-BD07-5C8B83C62393}" presName="sibTrans" presStyleCnt="0"/>
      <dgm:spPr/>
    </dgm:pt>
    <dgm:pt modelId="{2894449F-9005-4C8E-A13E-FB0B6F6552D2}" type="pres">
      <dgm:prSet presAssocID="{3BDAC1D0-C06B-4726-8ABF-D4A43E69C7BB}" presName="node" presStyleLbl="node1" presStyleIdx="10" presStyleCnt="24">
        <dgm:presLayoutVars>
          <dgm:bulletEnabled val="1"/>
        </dgm:presLayoutVars>
      </dgm:prSet>
      <dgm:spPr/>
    </dgm:pt>
    <dgm:pt modelId="{7C75962B-94F3-4DD3-9C46-D85B57719508}" type="pres">
      <dgm:prSet presAssocID="{F5C293A3-296A-4C58-97FE-879D7D28C6D9}" presName="sibTrans" presStyleCnt="0"/>
      <dgm:spPr/>
    </dgm:pt>
    <dgm:pt modelId="{26A79F14-3D66-4D6E-9CBF-684BB14E843F}" type="pres">
      <dgm:prSet presAssocID="{0DFE30D5-6EAF-45C8-97B0-0535911A4331}" presName="node" presStyleLbl="node1" presStyleIdx="11" presStyleCnt="24">
        <dgm:presLayoutVars>
          <dgm:bulletEnabled val="1"/>
        </dgm:presLayoutVars>
      </dgm:prSet>
      <dgm:spPr/>
    </dgm:pt>
    <dgm:pt modelId="{156BBC1C-2034-40FC-BC58-54C5EF518052}" type="pres">
      <dgm:prSet presAssocID="{2E738766-5863-4F2F-9810-46DE3F52C31E}" presName="sibTrans" presStyleCnt="0"/>
      <dgm:spPr/>
    </dgm:pt>
    <dgm:pt modelId="{E70C5DCF-9575-49A7-9980-1FE22802663D}" type="pres">
      <dgm:prSet presAssocID="{DAEE1C48-DFCC-4A9E-BC89-5C09ECA65FEF}" presName="node" presStyleLbl="node1" presStyleIdx="12" presStyleCnt="24">
        <dgm:presLayoutVars>
          <dgm:bulletEnabled val="1"/>
        </dgm:presLayoutVars>
      </dgm:prSet>
      <dgm:spPr/>
    </dgm:pt>
    <dgm:pt modelId="{9848F57B-5425-49C1-9393-FB42F1CFFD53}" type="pres">
      <dgm:prSet presAssocID="{B269229A-29D0-4797-9224-5384F6192E02}" presName="sibTrans" presStyleCnt="0"/>
      <dgm:spPr/>
    </dgm:pt>
    <dgm:pt modelId="{03BE96A5-AEBE-42DC-AC3C-358CA6CC4B22}" type="pres">
      <dgm:prSet presAssocID="{ABF04683-A0E2-479D-8DD9-48401083CD0A}" presName="node" presStyleLbl="node1" presStyleIdx="13" presStyleCnt="24">
        <dgm:presLayoutVars>
          <dgm:bulletEnabled val="1"/>
        </dgm:presLayoutVars>
      </dgm:prSet>
      <dgm:spPr/>
    </dgm:pt>
    <dgm:pt modelId="{90F608C0-6A50-43AA-AD85-ECD53C74BD9D}" type="pres">
      <dgm:prSet presAssocID="{1D3D81B0-E677-45E5-ADE5-44ED6BB90FD0}" presName="sibTrans" presStyleCnt="0"/>
      <dgm:spPr/>
    </dgm:pt>
    <dgm:pt modelId="{D93BDDFC-074F-4AC0-8297-FD17FF3FA070}" type="pres">
      <dgm:prSet presAssocID="{EA8E0CC4-00D7-4653-A983-E4140027E1B6}" presName="node" presStyleLbl="node1" presStyleIdx="14" presStyleCnt="24">
        <dgm:presLayoutVars>
          <dgm:bulletEnabled val="1"/>
        </dgm:presLayoutVars>
      </dgm:prSet>
      <dgm:spPr/>
    </dgm:pt>
    <dgm:pt modelId="{9CAAA742-5897-47BE-87CF-FC81EBBD01C4}" type="pres">
      <dgm:prSet presAssocID="{40FFA8B3-FBAC-47B5-8EF1-F572579BFF3A}" presName="sibTrans" presStyleCnt="0"/>
      <dgm:spPr/>
    </dgm:pt>
    <dgm:pt modelId="{A6029952-AEDB-4156-A636-41099528AA07}" type="pres">
      <dgm:prSet presAssocID="{3BC86952-AF29-4A39-8FBF-E6D44BDCD74C}" presName="node" presStyleLbl="node1" presStyleIdx="15" presStyleCnt="24">
        <dgm:presLayoutVars>
          <dgm:bulletEnabled val="1"/>
        </dgm:presLayoutVars>
      </dgm:prSet>
      <dgm:spPr/>
    </dgm:pt>
    <dgm:pt modelId="{B71E74C5-9708-4CF6-8886-086BEB2B4FED}" type="pres">
      <dgm:prSet presAssocID="{E15B9A1B-6263-4395-A802-75B2CDF056A9}" presName="sibTrans" presStyleCnt="0"/>
      <dgm:spPr/>
    </dgm:pt>
    <dgm:pt modelId="{8CA4013E-2C07-43B7-AE16-4E3FE363DEFE}" type="pres">
      <dgm:prSet presAssocID="{BB54768F-8751-467D-A61D-3FEBF5D0FBE4}" presName="node" presStyleLbl="node1" presStyleIdx="16" presStyleCnt="24">
        <dgm:presLayoutVars>
          <dgm:bulletEnabled val="1"/>
        </dgm:presLayoutVars>
      </dgm:prSet>
      <dgm:spPr/>
    </dgm:pt>
    <dgm:pt modelId="{FE0CFC6D-EB09-4CAB-8CA4-F36F4EA4D954}" type="pres">
      <dgm:prSet presAssocID="{B02C5EBD-8E80-4E3B-8F47-EFFF28583270}" presName="sibTrans" presStyleCnt="0"/>
      <dgm:spPr/>
    </dgm:pt>
    <dgm:pt modelId="{060C9DB6-A869-44BB-8C41-145D1AF599AC}" type="pres">
      <dgm:prSet presAssocID="{26920403-BFFF-44CB-AE22-85B8BF9E55EF}" presName="node" presStyleLbl="node1" presStyleIdx="17" presStyleCnt="24">
        <dgm:presLayoutVars>
          <dgm:bulletEnabled val="1"/>
        </dgm:presLayoutVars>
      </dgm:prSet>
      <dgm:spPr/>
    </dgm:pt>
    <dgm:pt modelId="{BE38E55A-7EEC-4946-BA15-F1A220F46F6D}" type="pres">
      <dgm:prSet presAssocID="{07314CD3-38DF-4EF1-A8D5-C7A7E3320978}" presName="sibTrans" presStyleCnt="0"/>
      <dgm:spPr/>
    </dgm:pt>
    <dgm:pt modelId="{471AC808-37A4-4152-BB7F-07F478983A66}" type="pres">
      <dgm:prSet presAssocID="{F9110358-7566-4422-B783-5BD40C672B8B}" presName="node" presStyleLbl="node1" presStyleIdx="18" presStyleCnt="24">
        <dgm:presLayoutVars>
          <dgm:bulletEnabled val="1"/>
        </dgm:presLayoutVars>
      </dgm:prSet>
      <dgm:spPr/>
    </dgm:pt>
    <dgm:pt modelId="{6C182466-C516-4D28-A0C0-0DE8D30E619D}" type="pres">
      <dgm:prSet presAssocID="{906ECC6C-2CC8-4825-88AD-017409300002}" presName="sibTrans" presStyleCnt="0"/>
      <dgm:spPr/>
    </dgm:pt>
    <dgm:pt modelId="{115596B0-19AE-4061-9285-1E192F7D0FA7}" type="pres">
      <dgm:prSet presAssocID="{B317C54F-9149-43FA-8FF1-DEF457343A45}" presName="node" presStyleLbl="node1" presStyleIdx="19" presStyleCnt="24">
        <dgm:presLayoutVars>
          <dgm:bulletEnabled val="1"/>
        </dgm:presLayoutVars>
      </dgm:prSet>
      <dgm:spPr/>
    </dgm:pt>
    <dgm:pt modelId="{E64DB19F-2EF6-49BF-BE50-D86BCC8708EF}" type="pres">
      <dgm:prSet presAssocID="{75EE1F4B-1FD6-40F3-B9A6-BA19C102D5B9}" presName="sibTrans" presStyleCnt="0"/>
      <dgm:spPr/>
    </dgm:pt>
    <dgm:pt modelId="{411135F1-218B-422F-863E-BA8B994A2E3A}" type="pres">
      <dgm:prSet presAssocID="{5D518CC8-764B-47F8-B6FD-62A8E688319C}" presName="node" presStyleLbl="node1" presStyleIdx="20" presStyleCnt="24">
        <dgm:presLayoutVars>
          <dgm:bulletEnabled val="1"/>
        </dgm:presLayoutVars>
      </dgm:prSet>
      <dgm:spPr/>
    </dgm:pt>
    <dgm:pt modelId="{F3E22250-375B-40C8-BDF6-6B84DB7C40F9}" type="pres">
      <dgm:prSet presAssocID="{7E938A79-D674-4929-B9DF-1740D59C2817}" presName="sibTrans" presStyleCnt="0"/>
      <dgm:spPr/>
    </dgm:pt>
    <dgm:pt modelId="{B1C1338F-274D-4E9B-8D42-66B7C9A4106A}" type="pres">
      <dgm:prSet presAssocID="{4FDBAE36-02F7-4A50-832C-A33548C10328}" presName="node" presStyleLbl="node1" presStyleIdx="21" presStyleCnt="24">
        <dgm:presLayoutVars>
          <dgm:bulletEnabled val="1"/>
        </dgm:presLayoutVars>
      </dgm:prSet>
      <dgm:spPr/>
    </dgm:pt>
    <dgm:pt modelId="{3ED73163-E542-4036-BB10-BE526EB0A2A5}" type="pres">
      <dgm:prSet presAssocID="{227113C2-CE57-4C0E-8335-36F8EBBA80A3}" presName="sibTrans" presStyleCnt="0"/>
      <dgm:spPr/>
    </dgm:pt>
    <dgm:pt modelId="{C7B9300C-346F-4F9A-9DF5-C3935F31DF2D}" type="pres">
      <dgm:prSet presAssocID="{2B8747FB-6A2C-4976-9BDC-DA7E7CE6FDD7}" presName="node" presStyleLbl="node1" presStyleIdx="22" presStyleCnt="24">
        <dgm:presLayoutVars>
          <dgm:bulletEnabled val="1"/>
        </dgm:presLayoutVars>
      </dgm:prSet>
      <dgm:spPr/>
    </dgm:pt>
    <dgm:pt modelId="{6CDEB214-7159-4F7E-870F-1DEE2AD833D4}" type="pres">
      <dgm:prSet presAssocID="{A0A624D1-D1DA-4BB0-8895-84AB262AB3C0}" presName="sibTrans" presStyleCnt="0"/>
      <dgm:spPr/>
    </dgm:pt>
    <dgm:pt modelId="{EB6951DB-F138-4367-AEB0-A1BA051BF416}" type="pres">
      <dgm:prSet presAssocID="{657C441C-ACCF-4B51-86C5-6A6A968028CD}" presName="node" presStyleLbl="node1" presStyleIdx="23" presStyleCnt="24">
        <dgm:presLayoutVars>
          <dgm:bulletEnabled val="1"/>
        </dgm:presLayoutVars>
      </dgm:prSet>
      <dgm:spPr/>
    </dgm:pt>
  </dgm:ptLst>
  <dgm:cxnLst>
    <dgm:cxn modelId="{7062E307-5631-421A-9D89-17427789EAC4}" srcId="{AAE038C6-25A0-4233-9E95-719FA95AABA2}" destId="{0DFE30D5-6EAF-45C8-97B0-0535911A4331}" srcOrd="11" destOrd="0" parTransId="{1C8B31DE-FB7B-4B76-B480-8B3081113023}" sibTransId="{2E738766-5863-4F2F-9810-46DE3F52C31E}"/>
    <dgm:cxn modelId="{8C30650E-D684-400D-998A-BB4A908826C5}" type="presOf" srcId="{0DFE30D5-6EAF-45C8-97B0-0535911A4331}" destId="{26A79F14-3D66-4D6E-9CBF-684BB14E843F}" srcOrd="0" destOrd="0" presId="urn:microsoft.com/office/officeart/2005/8/layout/default"/>
    <dgm:cxn modelId="{ACA42A12-C48E-4FF3-BB6C-A3AB7F7FC503}" srcId="{AAE038C6-25A0-4233-9E95-719FA95AABA2}" destId="{ABF04683-A0E2-479D-8DD9-48401083CD0A}" srcOrd="13" destOrd="0" parTransId="{76562207-9C72-452D-AF5D-0E6104FE793D}" sibTransId="{1D3D81B0-E677-45E5-ADE5-44ED6BB90FD0}"/>
    <dgm:cxn modelId="{E6AEF012-DBD5-4BF2-8F2B-021C6A408CC0}" srcId="{AAE038C6-25A0-4233-9E95-719FA95AABA2}" destId="{EA8E0CC4-00D7-4653-A983-E4140027E1B6}" srcOrd="14" destOrd="0" parTransId="{A834C091-F62D-4D4E-97AC-93A72DC4029E}" sibTransId="{40FFA8B3-FBAC-47B5-8EF1-F572579BFF3A}"/>
    <dgm:cxn modelId="{3ACBAA17-5293-4255-91AA-1C49E51BE137}" srcId="{AAE038C6-25A0-4233-9E95-719FA95AABA2}" destId="{2B8747FB-6A2C-4976-9BDC-DA7E7CE6FDD7}" srcOrd="22" destOrd="0" parTransId="{40B69F85-853C-4F3B-89F9-6D481C56A01A}" sibTransId="{A0A624D1-D1DA-4BB0-8895-84AB262AB3C0}"/>
    <dgm:cxn modelId="{EF61AF24-DA5C-4C83-94E4-A77944F0DFF8}" srcId="{AAE038C6-25A0-4233-9E95-719FA95AABA2}" destId="{12C7EC89-095E-41ED-AA52-E8C0E5E5E5AE}" srcOrd="4" destOrd="0" parTransId="{229151B7-E72C-40BE-B760-2EAC18DD6CC6}" sibTransId="{5F640878-DC9E-4AEB-AC00-025C2AEF01A5}"/>
    <dgm:cxn modelId="{899D2B27-22A2-42A0-A582-D6041C60E379}" srcId="{AAE038C6-25A0-4233-9E95-719FA95AABA2}" destId="{DAEE1C48-DFCC-4A9E-BC89-5C09ECA65FEF}" srcOrd="12" destOrd="0" parTransId="{849E2A19-A473-45A4-8100-3E098F5597E9}" sibTransId="{B269229A-29D0-4797-9224-5384F6192E02}"/>
    <dgm:cxn modelId="{67FDB228-FC13-4207-AD84-EF2B9231931D}" type="presOf" srcId="{B317C54F-9149-43FA-8FF1-DEF457343A45}" destId="{115596B0-19AE-4061-9285-1E192F7D0FA7}" srcOrd="0" destOrd="0" presId="urn:microsoft.com/office/officeart/2005/8/layout/default"/>
    <dgm:cxn modelId="{83D4702A-51BC-4E53-B053-1B6A252EEBED}" type="presOf" srcId="{657C441C-ACCF-4B51-86C5-6A6A968028CD}" destId="{EB6951DB-F138-4367-AEB0-A1BA051BF416}" srcOrd="0" destOrd="0" presId="urn:microsoft.com/office/officeart/2005/8/layout/default"/>
    <dgm:cxn modelId="{54DF4731-81DE-48F4-B8C3-CCE8DB3C51E9}" type="presOf" srcId="{5D518CC8-764B-47F8-B6FD-62A8E688319C}" destId="{411135F1-218B-422F-863E-BA8B994A2E3A}" srcOrd="0" destOrd="0" presId="urn:microsoft.com/office/officeart/2005/8/layout/default"/>
    <dgm:cxn modelId="{F4EDE73A-BD95-4FBA-AE65-09584A924863}" srcId="{AAE038C6-25A0-4233-9E95-719FA95AABA2}" destId="{B317C54F-9149-43FA-8FF1-DEF457343A45}" srcOrd="19" destOrd="0" parTransId="{DD62D12B-9EAC-43F2-8AAD-8A6E8C6F2C7B}" sibTransId="{75EE1F4B-1FD6-40F3-B9A6-BA19C102D5B9}"/>
    <dgm:cxn modelId="{C323C05D-323A-4272-A845-DE942FCE1506}" srcId="{AAE038C6-25A0-4233-9E95-719FA95AABA2}" destId="{26920403-BFFF-44CB-AE22-85B8BF9E55EF}" srcOrd="17" destOrd="0" parTransId="{83124236-5D67-445A-9D9B-8AD743AC7537}" sibTransId="{07314CD3-38DF-4EF1-A8D5-C7A7E3320978}"/>
    <dgm:cxn modelId="{68E6B464-4400-4B77-9264-9E96ADA23F5C}" type="presOf" srcId="{3BC86952-AF29-4A39-8FBF-E6D44BDCD74C}" destId="{A6029952-AEDB-4156-A636-41099528AA07}" srcOrd="0" destOrd="0" presId="urn:microsoft.com/office/officeart/2005/8/layout/default"/>
    <dgm:cxn modelId="{3F9DE665-C0CA-4E14-8FD8-D8779E510D94}" type="presOf" srcId="{76F682FB-469B-46FF-B995-4B88ADD84B87}" destId="{5176D5DB-9228-4A1B-8BA5-BA40F6024CE1}" srcOrd="0" destOrd="0" presId="urn:microsoft.com/office/officeart/2005/8/layout/default"/>
    <dgm:cxn modelId="{ABB0864E-C6BC-4002-A867-3556BCF9214D}" srcId="{AAE038C6-25A0-4233-9E95-719FA95AABA2}" destId="{CC6E7750-7475-4FE5-8782-58687E2058DE}" srcOrd="5" destOrd="0" parTransId="{998600AA-F26C-44D2-956C-26CD913F8021}" sibTransId="{BE2E14C8-B361-4A50-82D7-1155627A41ED}"/>
    <dgm:cxn modelId="{900F946F-12C6-4B11-AD73-4409FA10752C}" type="presOf" srcId="{A394C305-B7D2-48BB-8534-4B7C091FE576}" destId="{02AB70F9-2FB5-4D68-A920-A3FEE35F1A8A}" srcOrd="0" destOrd="0" presId="urn:microsoft.com/office/officeart/2005/8/layout/default"/>
    <dgm:cxn modelId="{6D5D6A50-1AA3-434C-87CA-00EE7D0A6A7A}" srcId="{AAE038C6-25A0-4233-9E95-719FA95AABA2}" destId="{F9110358-7566-4422-B783-5BD40C672B8B}" srcOrd="18" destOrd="0" parTransId="{A38B7DD3-1915-4DF0-9921-F96D4B58D504}" sibTransId="{906ECC6C-2CC8-4825-88AD-017409300002}"/>
    <dgm:cxn modelId="{0E0A5150-4BFE-44E3-8209-F8FD3C428625}" srcId="{AAE038C6-25A0-4233-9E95-719FA95AABA2}" destId="{5F8EC1D1-9A66-4F72-839F-33D7A8A3EA3B}" srcOrd="2" destOrd="0" parTransId="{37913E2D-98BF-4BB1-9C56-A7145628AC72}" sibTransId="{2AF7BCDF-B162-4CED-9BAE-6A0D00F457DC}"/>
    <dgm:cxn modelId="{CECF4C71-B37D-46F9-BD5B-BEE0AECD6B48}" type="presOf" srcId="{EA8E0CC4-00D7-4653-A983-E4140027E1B6}" destId="{D93BDDFC-074F-4AC0-8297-FD17FF3FA070}" srcOrd="0" destOrd="0" presId="urn:microsoft.com/office/officeart/2005/8/layout/default"/>
    <dgm:cxn modelId="{59D44F57-7FA8-49DD-81D7-9BF9E1465F83}" srcId="{AAE038C6-25A0-4233-9E95-719FA95AABA2}" destId="{BB54768F-8751-467D-A61D-3FEBF5D0FBE4}" srcOrd="16" destOrd="0" parTransId="{264A0AFD-9273-47D2-9048-7957B67F0503}" sibTransId="{B02C5EBD-8E80-4E3B-8F47-EFFF28583270}"/>
    <dgm:cxn modelId="{F33FC079-14A7-472D-92B1-405A50B7CD9D}" srcId="{AAE038C6-25A0-4233-9E95-719FA95AABA2}" destId="{657C441C-ACCF-4B51-86C5-6A6A968028CD}" srcOrd="23" destOrd="0" parTransId="{5C772EB4-E26B-44C4-B61D-7BE73575B79B}" sibTransId="{1E48A760-DA25-4451-A397-C38F05E787F0}"/>
    <dgm:cxn modelId="{B1F68E7F-BCBB-4D6C-959E-8D5973F15BDE}" srcId="{AAE038C6-25A0-4233-9E95-719FA95AABA2}" destId="{A394C305-B7D2-48BB-8534-4B7C091FE576}" srcOrd="0" destOrd="0" parTransId="{8304E984-2F5A-403A-A5D8-7322BF4C345C}" sibTransId="{CAEAD385-F4B1-4FAA-8102-2E4358426239}"/>
    <dgm:cxn modelId="{C1ED8D80-03A4-47F8-9513-E5F0B42CB9C7}" srcId="{AAE038C6-25A0-4233-9E95-719FA95AABA2}" destId="{F2184E47-37BB-4D25-95AE-631AECB39E1B}" srcOrd="3" destOrd="0" parTransId="{68E738FE-9DF9-44F4-9885-B436BB9EE764}" sibTransId="{ABEAEFFA-BC76-4FA4-9322-A0CBDF005FD9}"/>
    <dgm:cxn modelId="{CF3AF78A-B8C8-4C1D-9BCE-09277829728B}" type="presOf" srcId="{1BAF6246-F69C-4E04-BE74-E771DB88E9AD}" destId="{B7B2FA78-189D-4D4C-A496-E37C27222368}" srcOrd="0" destOrd="0" presId="urn:microsoft.com/office/officeart/2005/8/layout/default"/>
    <dgm:cxn modelId="{0CEBF78C-CAB1-4498-91FC-8A32233B1D1A}" type="presOf" srcId="{4FDBAE36-02F7-4A50-832C-A33548C10328}" destId="{B1C1338F-274D-4E9B-8D42-66B7C9A4106A}" srcOrd="0" destOrd="0" presId="urn:microsoft.com/office/officeart/2005/8/layout/default"/>
    <dgm:cxn modelId="{78E9A48E-72E2-480B-AA57-208F375FE2EE}" type="presOf" srcId="{4FB28270-D4B5-4193-A7B5-5996745C473F}" destId="{965F9C15-AE43-4F14-9636-3F3E9F5B91E7}" srcOrd="0" destOrd="0" presId="urn:microsoft.com/office/officeart/2005/8/layout/default"/>
    <dgm:cxn modelId="{4F2A258F-DDE6-49F7-8734-7DEC87EF2E98}" srcId="{AAE038C6-25A0-4233-9E95-719FA95AABA2}" destId="{4FDBAE36-02F7-4A50-832C-A33548C10328}" srcOrd="21" destOrd="0" parTransId="{5A00FB92-8961-4C0E-9CA0-25162EC4746A}" sibTransId="{227113C2-CE57-4C0E-8335-36F8EBBA80A3}"/>
    <dgm:cxn modelId="{70477C90-FE9E-41BA-8219-AC668C2F372A}" type="presOf" srcId="{ABF04683-A0E2-479D-8DD9-48401083CD0A}" destId="{03BE96A5-AEBE-42DC-AC3C-358CA6CC4B22}" srcOrd="0" destOrd="0" presId="urn:microsoft.com/office/officeart/2005/8/layout/default"/>
    <dgm:cxn modelId="{FE4A7891-C87A-4F78-8E6E-C96F4BC56B46}" type="presOf" srcId="{DAEE1C48-DFCC-4A9E-BC89-5C09ECA65FEF}" destId="{E70C5DCF-9575-49A7-9980-1FE22802663D}" srcOrd="0" destOrd="0" presId="urn:microsoft.com/office/officeart/2005/8/layout/default"/>
    <dgm:cxn modelId="{2D886D92-AE97-4402-A9CA-EF1EBC80E1A6}" srcId="{AAE038C6-25A0-4233-9E95-719FA95AABA2}" destId="{5D518CC8-764B-47F8-B6FD-62A8E688319C}" srcOrd="20" destOrd="0" parTransId="{158EA3B4-6264-4695-AF5E-94A7EFC1D0BC}" sibTransId="{7E938A79-D674-4929-B9DF-1740D59C2817}"/>
    <dgm:cxn modelId="{DCF68992-BB29-47E5-B7B4-7F32A70457DD}" srcId="{AAE038C6-25A0-4233-9E95-719FA95AABA2}" destId="{76F682FB-469B-46FF-B995-4B88ADD84B87}" srcOrd="7" destOrd="0" parTransId="{1A6F3F49-DE22-4641-99D7-4CED58B9B1E1}" sibTransId="{19F8C495-6895-432A-A0D3-CEE5BA703CB8}"/>
    <dgm:cxn modelId="{C0BDA398-87AD-4DBD-81EC-80C9D98FDFE4}" type="presOf" srcId="{AAE038C6-25A0-4233-9E95-719FA95AABA2}" destId="{2ACB3093-8FA8-42B8-AEC4-4FD81242F6EA}" srcOrd="0" destOrd="0" presId="urn:microsoft.com/office/officeart/2005/8/layout/default"/>
    <dgm:cxn modelId="{A737B69C-4611-4B91-A397-3CDA2E0EC9E4}" type="presOf" srcId="{3BDAC1D0-C06B-4726-8ABF-D4A43E69C7BB}" destId="{2894449F-9005-4C8E-A13E-FB0B6F6552D2}" srcOrd="0" destOrd="0" presId="urn:microsoft.com/office/officeart/2005/8/layout/default"/>
    <dgm:cxn modelId="{C83688A0-6288-46BA-979C-BB7449187A07}" srcId="{AAE038C6-25A0-4233-9E95-719FA95AABA2}" destId="{DFBA1D4B-6758-43F8-ABFD-A578C5BA8D0E}" srcOrd="9" destOrd="0" parTransId="{970EAA96-E9F9-4745-BE81-C791BCAA3A2A}" sibTransId="{D5254CFC-9C0F-4075-BD07-5C8B83C62393}"/>
    <dgm:cxn modelId="{721BF7A1-849F-4C11-9535-44D4EFD0B8C9}" srcId="{AAE038C6-25A0-4233-9E95-719FA95AABA2}" destId="{B00B3888-EF4C-462D-AFC8-6E2E56AF2904}" srcOrd="6" destOrd="0" parTransId="{089CBA43-C286-42EA-8B37-4DD6BBB35F0F}" sibTransId="{83E0437E-3FD4-411A-98E0-F56D17211F56}"/>
    <dgm:cxn modelId="{345AAFA7-487E-4352-8202-ABAC1A821E83}" type="presOf" srcId="{DFBA1D4B-6758-43F8-ABFD-A578C5BA8D0E}" destId="{E8889B6C-B725-4319-B05F-EDC1D63AA17A}" srcOrd="0" destOrd="0" presId="urn:microsoft.com/office/officeart/2005/8/layout/default"/>
    <dgm:cxn modelId="{1F249FA8-6B82-43F5-B4CC-88E9C40D881E}" type="presOf" srcId="{F2184E47-37BB-4D25-95AE-631AECB39E1B}" destId="{E153D1D3-6DEE-4F87-AB15-2BDD7869ECF7}" srcOrd="0" destOrd="0" presId="urn:microsoft.com/office/officeart/2005/8/layout/default"/>
    <dgm:cxn modelId="{01F3F8AA-B0BC-448B-BF5E-765AD7A8F4FA}" type="presOf" srcId="{BB54768F-8751-467D-A61D-3FEBF5D0FBE4}" destId="{8CA4013E-2C07-43B7-AE16-4E3FE363DEFE}" srcOrd="0" destOrd="0" presId="urn:microsoft.com/office/officeart/2005/8/layout/default"/>
    <dgm:cxn modelId="{549734AE-5582-4F7A-A2BE-DD15475113C8}" srcId="{AAE038C6-25A0-4233-9E95-719FA95AABA2}" destId="{1BAF6246-F69C-4E04-BE74-E771DB88E9AD}" srcOrd="8" destOrd="0" parTransId="{6AE05D70-9161-4E4D-BCE8-07383877519B}" sibTransId="{C7B8EE1C-8240-49F4-A84A-DA394F80EE4C}"/>
    <dgm:cxn modelId="{C868CFB5-6979-4A80-A174-D04036C22FC0}" type="presOf" srcId="{B00B3888-EF4C-462D-AFC8-6E2E56AF2904}" destId="{B9393A39-ACCA-4045-8916-752532DABB3F}" srcOrd="0" destOrd="0" presId="urn:microsoft.com/office/officeart/2005/8/layout/default"/>
    <dgm:cxn modelId="{1D5DB1BA-29FD-4B48-AD5D-A86F4904E679}" type="presOf" srcId="{2B8747FB-6A2C-4976-9BDC-DA7E7CE6FDD7}" destId="{C7B9300C-346F-4F9A-9DF5-C3935F31DF2D}" srcOrd="0" destOrd="0" presId="urn:microsoft.com/office/officeart/2005/8/layout/default"/>
    <dgm:cxn modelId="{01F2D9D1-2078-4693-99D4-17273D5712EA}" srcId="{AAE038C6-25A0-4233-9E95-719FA95AABA2}" destId="{3BDAC1D0-C06B-4726-8ABF-D4A43E69C7BB}" srcOrd="10" destOrd="0" parTransId="{ADE551A5-52B9-4B85-88A1-ED0C12ECA50B}" sibTransId="{F5C293A3-296A-4C58-97FE-879D7D28C6D9}"/>
    <dgm:cxn modelId="{201866D5-69A3-473F-8E84-E4E62A2D7CDD}" type="presOf" srcId="{5F8EC1D1-9A66-4F72-839F-33D7A8A3EA3B}" destId="{6D69FE1B-2A11-4769-876E-F26B8793E7A8}" srcOrd="0" destOrd="0" presId="urn:microsoft.com/office/officeart/2005/8/layout/default"/>
    <dgm:cxn modelId="{B3E22AE0-02C7-4A34-BC5C-93B7D4198A0F}" srcId="{AAE038C6-25A0-4233-9E95-719FA95AABA2}" destId="{4FB28270-D4B5-4193-A7B5-5996745C473F}" srcOrd="1" destOrd="0" parTransId="{DC4F3F1C-4D62-4795-9BA3-8250BEC17EF7}" sibTransId="{962BE7B5-A7F9-44DA-9636-91A156284D4D}"/>
    <dgm:cxn modelId="{6FE273E6-A54A-4F0A-9651-0D30AF0109EB}" type="presOf" srcId="{CC6E7750-7475-4FE5-8782-58687E2058DE}" destId="{9D364EC0-0ED2-446F-B8FA-1A3B79422C7E}" srcOrd="0" destOrd="0" presId="urn:microsoft.com/office/officeart/2005/8/layout/default"/>
    <dgm:cxn modelId="{A31533ED-294E-44D4-8E0A-B36C4ACF3568}" type="presOf" srcId="{12C7EC89-095E-41ED-AA52-E8C0E5E5E5AE}" destId="{D237ED04-2C6B-473C-8DF7-D757247CADF8}" srcOrd="0" destOrd="0" presId="urn:microsoft.com/office/officeart/2005/8/layout/default"/>
    <dgm:cxn modelId="{EB0DF1ED-5B95-4DDC-8893-A307C57A3A60}" srcId="{AAE038C6-25A0-4233-9E95-719FA95AABA2}" destId="{3BC86952-AF29-4A39-8FBF-E6D44BDCD74C}" srcOrd="15" destOrd="0" parTransId="{133354F3-3898-4886-952C-1DFEBB34099A}" sibTransId="{E15B9A1B-6263-4395-A802-75B2CDF056A9}"/>
    <dgm:cxn modelId="{0F082AF2-C0A4-4592-829E-04DA4BE17B8D}" type="presOf" srcId="{26920403-BFFF-44CB-AE22-85B8BF9E55EF}" destId="{060C9DB6-A869-44BB-8C41-145D1AF599AC}" srcOrd="0" destOrd="0" presId="urn:microsoft.com/office/officeart/2005/8/layout/default"/>
    <dgm:cxn modelId="{DFB1BCF8-BFB1-4E49-A073-779471393593}" type="presOf" srcId="{F9110358-7566-4422-B783-5BD40C672B8B}" destId="{471AC808-37A4-4152-BB7F-07F478983A66}" srcOrd="0" destOrd="0" presId="urn:microsoft.com/office/officeart/2005/8/layout/default"/>
    <dgm:cxn modelId="{AD6606A1-DAA8-49BF-BC8A-03D4CFEBD3E7}" type="presParOf" srcId="{2ACB3093-8FA8-42B8-AEC4-4FD81242F6EA}" destId="{02AB70F9-2FB5-4D68-A920-A3FEE35F1A8A}" srcOrd="0" destOrd="0" presId="urn:microsoft.com/office/officeart/2005/8/layout/default"/>
    <dgm:cxn modelId="{422DC648-50F1-49A2-B5C6-8425592FD46A}" type="presParOf" srcId="{2ACB3093-8FA8-42B8-AEC4-4FD81242F6EA}" destId="{AD5B676F-E358-445C-9901-47F9D8C2AD5B}" srcOrd="1" destOrd="0" presId="urn:microsoft.com/office/officeart/2005/8/layout/default"/>
    <dgm:cxn modelId="{26B17ECC-9AFB-45DA-A3A6-83395206522C}" type="presParOf" srcId="{2ACB3093-8FA8-42B8-AEC4-4FD81242F6EA}" destId="{965F9C15-AE43-4F14-9636-3F3E9F5B91E7}" srcOrd="2" destOrd="0" presId="urn:microsoft.com/office/officeart/2005/8/layout/default"/>
    <dgm:cxn modelId="{5A0B38A9-3CD7-43DD-BC33-2A36E0120052}" type="presParOf" srcId="{2ACB3093-8FA8-42B8-AEC4-4FD81242F6EA}" destId="{62F6789B-25F2-45E6-9DCC-006019811BD5}" srcOrd="3" destOrd="0" presId="urn:microsoft.com/office/officeart/2005/8/layout/default"/>
    <dgm:cxn modelId="{D6C18BC7-BBB6-41A6-9623-8A5D899EE79B}" type="presParOf" srcId="{2ACB3093-8FA8-42B8-AEC4-4FD81242F6EA}" destId="{6D69FE1B-2A11-4769-876E-F26B8793E7A8}" srcOrd="4" destOrd="0" presId="urn:microsoft.com/office/officeart/2005/8/layout/default"/>
    <dgm:cxn modelId="{93D53697-78E9-48FF-9721-6C468FCFDCAB}" type="presParOf" srcId="{2ACB3093-8FA8-42B8-AEC4-4FD81242F6EA}" destId="{F614720E-9E99-4D65-A2B3-56A10CF34F1D}" srcOrd="5" destOrd="0" presId="urn:microsoft.com/office/officeart/2005/8/layout/default"/>
    <dgm:cxn modelId="{2AEA518D-C1A8-4B9D-B6C4-A720E3F02C37}" type="presParOf" srcId="{2ACB3093-8FA8-42B8-AEC4-4FD81242F6EA}" destId="{E153D1D3-6DEE-4F87-AB15-2BDD7869ECF7}" srcOrd="6" destOrd="0" presId="urn:microsoft.com/office/officeart/2005/8/layout/default"/>
    <dgm:cxn modelId="{93468B8F-D84C-41E8-8C52-8388C3AAB8F7}" type="presParOf" srcId="{2ACB3093-8FA8-42B8-AEC4-4FD81242F6EA}" destId="{42123081-9386-4783-840E-3B0C9A52E226}" srcOrd="7" destOrd="0" presId="urn:microsoft.com/office/officeart/2005/8/layout/default"/>
    <dgm:cxn modelId="{11F4EC16-1968-4AE5-8FC5-4353959E034D}" type="presParOf" srcId="{2ACB3093-8FA8-42B8-AEC4-4FD81242F6EA}" destId="{D237ED04-2C6B-473C-8DF7-D757247CADF8}" srcOrd="8" destOrd="0" presId="urn:microsoft.com/office/officeart/2005/8/layout/default"/>
    <dgm:cxn modelId="{0D66A6F7-572E-494A-83AB-3494B2043334}" type="presParOf" srcId="{2ACB3093-8FA8-42B8-AEC4-4FD81242F6EA}" destId="{4DF70EDB-4BFE-4259-BFA9-1427AFCFF10D}" srcOrd="9" destOrd="0" presId="urn:microsoft.com/office/officeart/2005/8/layout/default"/>
    <dgm:cxn modelId="{C92D1312-4663-41A0-A705-F6171506280C}" type="presParOf" srcId="{2ACB3093-8FA8-42B8-AEC4-4FD81242F6EA}" destId="{9D364EC0-0ED2-446F-B8FA-1A3B79422C7E}" srcOrd="10" destOrd="0" presId="urn:microsoft.com/office/officeart/2005/8/layout/default"/>
    <dgm:cxn modelId="{9C1C2B78-F89B-4D6F-A571-3101F39AE014}" type="presParOf" srcId="{2ACB3093-8FA8-42B8-AEC4-4FD81242F6EA}" destId="{E68E8013-5DD1-40E9-BF0F-AD53A89139AD}" srcOrd="11" destOrd="0" presId="urn:microsoft.com/office/officeart/2005/8/layout/default"/>
    <dgm:cxn modelId="{FFBEC65D-8B93-4E2D-94A0-F445C11F6A94}" type="presParOf" srcId="{2ACB3093-8FA8-42B8-AEC4-4FD81242F6EA}" destId="{B9393A39-ACCA-4045-8916-752532DABB3F}" srcOrd="12" destOrd="0" presId="urn:microsoft.com/office/officeart/2005/8/layout/default"/>
    <dgm:cxn modelId="{82BBBE76-B134-4B57-8EA4-FCD1D08A0BC6}" type="presParOf" srcId="{2ACB3093-8FA8-42B8-AEC4-4FD81242F6EA}" destId="{67C5BA2D-C9D8-4310-9128-55EB53E7AB58}" srcOrd="13" destOrd="0" presId="urn:microsoft.com/office/officeart/2005/8/layout/default"/>
    <dgm:cxn modelId="{4002B455-D95A-47EE-8E6C-751D534A931F}" type="presParOf" srcId="{2ACB3093-8FA8-42B8-AEC4-4FD81242F6EA}" destId="{5176D5DB-9228-4A1B-8BA5-BA40F6024CE1}" srcOrd="14" destOrd="0" presId="urn:microsoft.com/office/officeart/2005/8/layout/default"/>
    <dgm:cxn modelId="{611E69A3-4060-43E7-94A1-6F01A4EC670B}" type="presParOf" srcId="{2ACB3093-8FA8-42B8-AEC4-4FD81242F6EA}" destId="{556B36A8-CC15-49D8-9C78-272A0C3CBE43}" srcOrd="15" destOrd="0" presId="urn:microsoft.com/office/officeart/2005/8/layout/default"/>
    <dgm:cxn modelId="{3808B8AA-D1C9-4336-AEB7-E696B2C649AF}" type="presParOf" srcId="{2ACB3093-8FA8-42B8-AEC4-4FD81242F6EA}" destId="{B7B2FA78-189D-4D4C-A496-E37C27222368}" srcOrd="16" destOrd="0" presId="urn:microsoft.com/office/officeart/2005/8/layout/default"/>
    <dgm:cxn modelId="{EAFEBCF4-47D5-4AB3-8EF5-466C4842A4E8}" type="presParOf" srcId="{2ACB3093-8FA8-42B8-AEC4-4FD81242F6EA}" destId="{DADA66DB-85C4-4610-98C7-24B5C40751DA}" srcOrd="17" destOrd="0" presId="urn:microsoft.com/office/officeart/2005/8/layout/default"/>
    <dgm:cxn modelId="{FA0D9E6F-C65A-4D35-A81D-DA307FFCDF0D}" type="presParOf" srcId="{2ACB3093-8FA8-42B8-AEC4-4FD81242F6EA}" destId="{E8889B6C-B725-4319-B05F-EDC1D63AA17A}" srcOrd="18" destOrd="0" presId="urn:microsoft.com/office/officeart/2005/8/layout/default"/>
    <dgm:cxn modelId="{4A1C3A8B-0525-4BC2-A0E6-BD44516406E2}" type="presParOf" srcId="{2ACB3093-8FA8-42B8-AEC4-4FD81242F6EA}" destId="{98978987-95E8-4A62-B5FC-4EEC0C165E07}" srcOrd="19" destOrd="0" presId="urn:microsoft.com/office/officeart/2005/8/layout/default"/>
    <dgm:cxn modelId="{9F4C8389-5C2E-440B-A53D-6E614D43D052}" type="presParOf" srcId="{2ACB3093-8FA8-42B8-AEC4-4FD81242F6EA}" destId="{2894449F-9005-4C8E-A13E-FB0B6F6552D2}" srcOrd="20" destOrd="0" presId="urn:microsoft.com/office/officeart/2005/8/layout/default"/>
    <dgm:cxn modelId="{18E86800-6EAE-4CA8-8A85-9E299AA43CF3}" type="presParOf" srcId="{2ACB3093-8FA8-42B8-AEC4-4FD81242F6EA}" destId="{7C75962B-94F3-4DD3-9C46-D85B57719508}" srcOrd="21" destOrd="0" presId="urn:microsoft.com/office/officeart/2005/8/layout/default"/>
    <dgm:cxn modelId="{7BECBBE9-F494-478B-8575-B51BA449B7D5}" type="presParOf" srcId="{2ACB3093-8FA8-42B8-AEC4-4FD81242F6EA}" destId="{26A79F14-3D66-4D6E-9CBF-684BB14E843F}" srcOrd="22" destOrd="0" presId="urn:microsoft.com/office/officeart/2005/8/layout/default"/>
    <dgm:cxn modelId="{9E9815D6-D85C-4A85-855C-B62FA0C2A23F}" type="presParOf" srcId="{2ACB3093-8FA8-42B8-AEC4-4FD81242F6EA}" destId="{156BBC1C-2034-40FC-BC58-54C5EF518052}" srcOrd="23" destOrd="0" presId="urn:microsoft.com/office/officeart/2005/8/layout/default"/>
    <dgm:cxn modelId="{6E37F554-78CF-4A12-9BDD-7612DD3D8E57}" type="presParOf" srcId="{2ACB3093-8FA8-42B8-AEC4-4FD81242F6EA}" destId="{E70C5DCF-9575-49A7-9980-1FE22802663D}" srcOrd="24" destOrd="0" presId="urn:microsoft.com/office/officeart/2005/8/layout/default"/>
    <dgm:cxn modelId="{F85526D9-01F2-4D27-BE20-51F1F2F3F217}" type="presParOf" srcId="{2ACB3093-8FA8-42B8-AEC4-4FD81242F6EA}" destId="{9848F57B-5425-49C1-9393-FB42F1CFFD53}" srcOrd="25" destOrd="0" presId="urn:microsoft.com/office/officeart/2005/8/layout/default"/>
    <dgm:cxn modelId="{FAC5BB43-E3B1-4B6B-927F-B51C2A2CD1F3}" type="presParOf" srcId="{2ACB3093-8FA8-42B8-AEC4-4FD81242F6EA}" destId="{03BE96A5-AEBE-42DC-AC3C-358CA6CC4B22}" srcOrd="26" destOrd="0" presId="urn:microsoft.com/office/officeart/2005/8/layout/default"/>
    <dgm:cxn modelId="{986AB950-A7A1-4D4A-8C53-4AD7AC1BBD6A}" type="presParOf" srcId="{2ACB3093-8FA8-42B8-AEC4-4FD81242F6EA}" destId="{90F608C0-6A50-43AA-AD85-ECD53C74BD9D}" srcOrd="27" destOrd="0" presId="urn:microsoft.com/office/officeart/2005/8/layout/default"/>
    <dgm:cxn modelId="{7084245C-E70C-465F-B09B-29E6E2D53E71}" type="presParOf" srcId="{2ACB3093-8FA8-42B8-AEC4-4FD81242F6EA}" destId="{D93BDDFC-074F-4AC0-8297-FD17FF3FA070}" srcOrd="28" destOrd="0" presId="urn:microsoft.com/office/officeart/2005/8/layout/default"/>
    <dgm:cxn modelId="{4639B4A1-11F9-403B-B9DC-C2EDC557DAE6}" type="presParOf" srcId="{2ACB3093-8FA8-42B8-AEC4-4FD81242F6EA}" destId="{9CAAA742-5897-47BE-87CF-FC81EBBD01C4}" srcOrd="29" destOrd="0" presId="urn:microsoft.com/office/officeart/2005/8/layout/default"/>
    <dgm:cxn modelId="{56D0C262-154E-4E88-9F92-6B38B50DA2E3}" type="presParOf" srcId="{2ACB3093-8FA8-42B8-AEC4-4FD81242F6EA}" destId="{A6029952-AEDB-4156-A636-41099528AA07}" srcOrd="30" destOrd="0" presId="urn:microsoft.com/office/officeart/2005/8/layout/default"/>
    <dgm:cxn modelId="{70AF1D41-ED30-4CB9-86C3-8AFC1EF3BD9B}" type="presParOf" srcId="{2ACB3093-8FA8-42B8-AEC4-4FD81242F6EA}" destId="{B71E74C5-9708-4CF6-8886-086BEB2B4FED}" srcOrd="31" destOrd="0" presId="urn:microsoft.com/office/officeart/2005/8/layout/default"/>
    <dgm:cxn modelId="{DE309E34-B9A7-464D-93A5-18E10AC4C86B}" type="presParOf" srcId="{2ACB3093-8FA8-42B8-AEC4-4FD81242F6EA}" destId="{8CA4013E-2C07-43B7-AE16-4E3FE363DEFE}" srcOrd="32" destOrd="0" presId="urn:microsoft.com/office/officeart/2005/8/layout/default"/>
    <dgm:cxn modelId="{51D3EDD1-20C2-4825-B3E9-FF210FB47AB8}" type="presParOf" srcId="{2ACB3093-8FA8-42B8-AEC4-4FD81242F6EA}" destId="{FE0CFC6D-EB09-4CAB-8CA4-F36F4EA4D954}" srcOrd="33" destOrd="0" presId="urn:microsoft.com/office/officeart/2005/8/layout/default"/>
    <dgm:cxn modelId="{F9EFE4CD-A08C-4593-851F-6B359FBE73E2}" type="presParOf" srcId="{2ACB3093-8FA8-42B8-AEC4-4FD81242F6EA}" destId="{060C9DB6-A869-44BB-8C41-145D1AF599AC}" srcOrd="34" destOrd="0" presId="urn:microsoft.com/office/officeart/2005/8/layout/default"/>
    <dgm:cxn modelId="{70881ED0-A85A-41FB-A77B-A1220BFE833A}" type="presParOf" srcId="{2ACB3093-8FA8-42B8-AEC4-4FD81242F6EA}" destId="{BE38E55A-7EEC-4946-BA15-F1A220F46F6D}" srcOrd="35" destOrd="0" presId="urn:microsoft.com/office/officeart/2005/8/layout/default"/>
    <dgm:cxn modelId="{76F22185-7844-4C82-9631-8588E11DFAFF}" type="presParOf" srcId="{2ACB3093-8FA8-42B8-AEC4-4FD81242F6EA}" destId="{471AC808-37A4-4152-BB7F-07F478983A66}" srcOrd="36" destOrd="0" presId="urn:microsoft.com/office/officeart/2005/8/layout/default"/>
    <dgm:cxn modelId="{EE07BE05-00D3-4795-BC6D-E0C88A12BA8C}" type="presParOf" srcId="{2ACB3093-8FA8-42B8-AEC4-4FD81242F6EA}" destId="{6C182466-C516-4D28-A0C0-0DE8D30E619D}" srcOrd="37" destOrd="0" presId="urn:microsoft.com/office/officeart/2005/8/layout/default"/>
    <dgm:cxn modelId="{A4739DEE-D636-455B-BB8D-08C2E3230458}" type="presParOf" srcId="{2ACB3093-8FA8-42B8-AEC4-4FD81242F6EA}" destId="{115596B0-19AE-4061-9285-1E192F7D0FA7}" srcOrd="38" destOrd="0" presId="urn:microsoft.com/office/officeart/2005/8/layout/default"/>
    <dgm:cxn modelId="{257A0BDC-60D6-4BC7-9DC3-335E6875EDAA}" type="presParOf" srcId="{2ACB3093-8FA8-42B8-AEC4-4FD81242F6EA}" destId="{E64DB19F-2EF6-49BF-BE50-D86BCC8708EF}" srcOrd="39" destOrd="0" presId="urn:microsoft.com/office/officeart/2005/8/layout/default"/>
    <dgm:cxn modelId="{FBF92DDA-CEEF-46E6-927A-1FC5AB29D053}" type="presParOf" srcId="{2ACB3093-8FA8-42B8-AEC4-4FD81242F6EA}" destId="{411135F1-218B-422F-863E-BA8B994A2E3A}" srcOrd="40" destOrd="0" presId="urn:microsoft.com/office/officeart/2005/8/layout/default"/>
    <dgm:cxn modelId="{B0F3E5C4-9646-4F66-B578-0062CCCB1AC8}" type="presParOf" srcId="{2ACB3093-8FA8-42B8-AEC4-4FD81242F6EA}" destId="{F3E22250-375B-40C8-BDF6-6B84DB7C40F9}" srcOrd="41" destOrd="0" presId="urn:microsoft.com/office/officeart/2005/8/layout/default"/>
    <dgm:cxn modelId="{ED2196C9-5BCC-4032-8D58-287B503EC3C9}" type="presParOf" srcId="{2ACB3093-8FA8-42B8-AEC4-4FD81242F6EA}" destId="{B1C1338F-274D-4E9B-8D42-66B7C9A4106A}" srcOrd="42" destOrd="0" presId="urn:microsoft.com/office/officeart/2005/8/layout/default"/>
    <dgm:cxn modelId="{8DBEBFB2-D26E-4591-A8CC-3A035E50CFCC}" type="presParOf" srcId="{2ACB3093-8FA8-42B8-AEC4-4FD81242F6EA}" destId="{3ED73163-E542-4036-BB10-BE526EB0A2A5}" srcOrd="43" destOrd="0" presId="urn:microsoft.com/office/officeart/2005/8/layout/default"/>
    <dgm:cxn modelId="{D5B27C4B-2DEB-4BAE-A65A-CED88DC307B4}" type="presParOf" srcId="{2ACB3093-8FA8-42B8-AEC4-4FD81242F6EA}" destId="{C7B9300C-346F-4F9A-9DF5-C3935F31DF2D}" srcOrd="44" destOrd="0" presId="urn:microsoft.com/office/officeart/2005/8/layout/default"/>
    <dgm:cxn modelId="{4960B4A0-5EE7-489C-AFC1-04C5086FB218}" type="presParOf" srcId="{2ACB3093-8FA8-42B8-AEC4-4FD81242F6EA}" destId="{6CDEB214-7159-4F7E-870F-1DEE2AD833D4}" srcOrd="45" destOrd="0" presId="urn:microsoft.com/office/officeart/2005/8/layout/default"/>
    <dgm:cxn modelId="{987A5EC3-2447-4FC5-B9A7-02B261262E87}" type="presParOf" srcId="{2ACB3093-8FA8-42B8-AEC4-4FD81242F6EA}" destId="{EB6951DB-F138-4367-AEB0-A1BA051BF416}" srcOrd="46" destOrd="0" presId="urn:microsoft.com/office/officeart/2005/8/layout/default"/>
  </dgm:cxnLst>
  <dgm:bg>
    <a:solidFill>
      <a:schemeClr val="bg1"/>
    </a:solidFill>
    <a:effectLst>
      <a:glow rad="228600">
        <a:schemeClr val="accent3">
          <a:satMod val="175000"/>
          <a:alpha val="40000"/>
        </a:schemeClr>
      </a:glow>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2C88F-FD3D-4E53-B478-540734437D52}">
      <dsp:nvSpPr>
        <dsp:cNvPr id="0" name=""/>
        <dsp:cNvSpPr/>
      </dsp:nvSpPr>
      <dsp:spPr>
        <a:xfrm>
          <a:off x="0" y="78029"/>
          <a:ext cx="4879728" cy="547559"/>
        </a:xfrm>
        <a:prstGeom prst="roundRect">
          <a:avLst/>
        </a:prstGeom>
        <a:solidFill>
          <a:schemeClr val="tx1"/>
        </a:solidFill>
        <a:ln w="34925" cap="flat" cmpd="sng" algn="in">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Limit your talking</a:t>
          </a:r>
        </a:p>
      </dsp:txBody>
      <dsp:txXfrm>
        <a:off x="26730" y="104759"/>
        <a:ext cx="4826268" cy="494099"/>
      </dsp:txXfrm>
    </dsp:sp>
    <dsp:sp modelId="{533E9D56-EB9B-4404-BE7E-DB38D1761B70}">
      <dsp:nvSpPr>
        <dsp:cNvPr id="0" name=""/>
        <dsp:cNvSpPr/>
      </dsp:nvSpPr>
      <dsp:spPr>
        <a:xfrm>
          <a:off x="0" y="625589"/>
          <a:ext cx="487972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bg1"/>
              </a:solidFill>
            </a:rPr>
            <a:t>Can’t talk and listen at the same time</a:t>
          </a:r>
        </a:p>
      </dsp:txBody>
      <dsp:txXfrm>
        <a:off x="0" y="625589"/>
        <a:ext cx="4879728" cy="397440"/>
      </dsp:txXfrm>
    </dsp:sp>
    <dsp:sp modelId="{001D29B5-2E86-4B23-9EAA-69649AC9AF4A}">
      <dsp:nvSpPr>
        <dsp:cNvPr id="0" name=""/>
        <dsp:cNvSpPr/>
      </dsp:nvSpPr>
      <dsp:spPr>
        <a:xfrm>
          <a:off x="0" y="1023029"/>
          <a:ext cx="4879728" cy="547559"/>
        </a:xfrm>
        <a:prstGeom prst="roundRect">
          <a:avLst/>
        </a:prstGeom>
        <a:solidFill>
          <a:schemeClr val="tx1"/>
        </a:solidFill>
        <a:ln w="34925" cap="flat" cmpd="sng" algn="in">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Don’t Interrupt</a:t>
          </a:r>
        </a:p>
      </dsp:txBody>
      <dsp:txXfrm>
        <a:off x="26730" y="1049759"/>
        <a:ext cx="4826268" cy="494099"/>
      </dsp:txXfrm>
    </dsp:sp>
    <dsp:sp modelId="{806384DF-F2F8-4B80-9441-0CC9B61DB9B4}">
      <dsp:nvSpPr>
        <dsp:cNvPr id="0" name=""/>
        <dsp:cNvSpPr/>
      </dsp:nvSpPr>
      <dsp:spPr>
        <a:xfrm>
          <a:off x="0" y="1570589"/>
          <a:ext cx="4879728"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bg1"/>
              </a:solidFill>
            </a:rPr>
            <a:t>A pause doesn’t always mean the individual is finished  speaking</a:t>
          </a:r>
        </a:p>
        <a:p>
          <a:pPr marL="171450" lvl="1" indent="-171450" algn="l" defTabSz="844550">
            <a:lnSpc>
              <a:spcPct val="90000"/>
            </a:lnSpc>
            <a:spcBef>
              <a:spcPct val="0"/>
            </a:spcBef>
            <a:spcAft>
              <a:spcPct val="20000"/>
            </a:spcAft>
            <a:buChar char="•"/>
          </a:pPr>
          <a:r>
            <a:rPr lang="en-US" sz="1900" kern="1200" dirty="0">
              <a:solidFill>
                <a:schemeClr val="bg1"/>
              </a:solidFill>
            </a:rPr>
            <a:t>Use discretion if an interruption is needed</a:t>
          </a:r>
        </a:p>
        <a:p>
          <a:pPr marL="342900" lvl="2" indent="-171450" algn="l" defTabSz="844550">
            <a:lnSpc>
              <a:spcPct val="90000"/>
            </a:lnSpc>
            <a:spcBef>
              <a:spcPct val="0"/>
            </a:spcBef>
            <a:spcAft>
              <a:spcPct val="20000"/>
            </a:spcAft>
            <a:buChar char="•"/>
          </a:pPr>
          <a:r>
            <a:rPr lang="en-US" sz="1900" kern="1200">
              <a:solidFill>
                <a:schemeClr val="bg1"/>
              </a:solidFill>
            </a:rPr>
            <a:t>Taking back control of the phone call</a:t>
          </a:r>
        </a:p>
      </dsp:txBody>
      <dsp:txXfrm>
        <a:off x="0" y="1570589"/>
        <a:ext cx="4879728" cy="1167480"/>
      </dsp:txXfrm>
    </dsp:sp>
    <dsp:sp modelId="{804654D3-36FA-49D9-80FF-A5EB85A6176C}">
      <dsp:nvSpPr>
        <dsp:cNvPr id="0" name=""/>
        <dsp:cNvSpPr/>
      </dsp:nvSpPr>
      <dsp:spPr>
        <a:xfrm>
          <a:off x="0" y="2738070"/>
          <a:ext cx="4879728" cy="547559"/>
        </a:xfrm>
        <a:prstGeom prst="roundRect">
          <a:avLst/>
        </a:prstGeom>
        <a:solidFill>
          <a:schemeClr val="tx1"/>
        </a:solidFill>
        <a:ln w="34925" cap="flat" cmpd="sng" algn="in">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Concentrate</a:t>
          </a:r>
        </a:p>
      </dsp:txBody>
      <dsp:txXfrm>
        <a:off x="26730" y="2764800"/>
        <a:ext cx="4826268" cy="494099"/>
      </dsp:txXfrm>
    </dsp:sp>
    <dsp:sp modelId="{0260FC56-692F-4E00-B8A5-6B1EF8A6BEA2}">
      <dsp:nvSpPr>
        <dsp:cNvPr id="0" name=""/>
        <dsp:cNvSpPr/>
      </dsp:nvSpPr>
      <dsp:spPr>
        <a:xfrm>
          <a:off x="0" y="3285629"/>
          <a:ext cx="487972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bg1"/>
              </a:solidFill>
            </a:rPr>
            <a:t>Focus on the conversation/caller. shut out outside distractions  and personal concerns</a:t>
          </a:r>
        </a:p>
      </dsp:txBody>
      <dsp:txXfrm>
        <a:off x="0" y="3285629"/>
        <a:ext cx="4879728" cy="81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B3F58-DFC2-479D-A51A-571EF8E5D9A4}">
      <dsp:nvSpPr>
        <dsp:cNvPr id="0" name=""/>
        <dsp:cNvSpPr/>
      </dsp:nvSpPr>
      <dsp:spPr>
        <a:xfrm>
          <a:off x="7760361" y="522689"/>
          <a:ext cx="1375518" cy="1375257"/>
        </a:xfrm>
        <a:prstGeom prst="ellipse">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A0648-BD72-4048-87DB-D45D54868E43}">
      <dsp:nvSpPr>
        <dsp:cNvPr id="0" name=""/>
        <dsp:cNvSpPr/>
      </dsp:nvSpPr>
      <dsp:spPr>
        <a:xfrm>
          <a:off x="7806678"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5. How:</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How the situation will be fixed, the needed outcome </a:t>
          </a:r>
        </a:p>
      </dsp:txBody>
      <dsp:txXfrm>
        <a:off x="8124448" y="886195"/>
        <a:ext cx="648219" cy="648245"/>
      </dsp:txXfrm>
    </dsp:sp>
    <dsp:sp modelId="{5DDAA7F5-5675-4434-9988-0CDE1A595ED0}">
      <dsp:nvSpPr>
        <dsp:cNvPr id="0" name=""/>
        <dsp:cNvSpPr/>
      </dsp:nvSpPr>
      <dsp:spPr>
        <a:xfrm rot="2700000">
          <a:off x="6339496" y="522534"/>
          <a:ext cx="1375325" cy="1375325"/>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A3414-A5BE-4F95-A571-15F1432663E1}">
      <dsp:nvSpPr>
        <dsp:cNvPr id="0" name=""/>
        <dsp:cNvSpPr/>
      </dsp:nvSpPr>
      <dsp:spPr>
        <a:xfrm>
          <a:off x="6385716"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4. When: </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First started occurring/when to expect delivery/how long will the truck will be fixed) (Why ; Will this affect on time deliver? Is this causing issues for the driver?) </a:t>
          </a:r>
        </a:p>
      </dsp:txBody>
      <dsp:txXfrm>
        <a:off x="6703486" y="886195"/>
        <a:ext cx="648219" cy="648245"/>
      </dsp:txXfrm>
    </dsp:sp>
    <dsp:sp modelId="{284AEEAD-9CCA-4964-9839-893674EFAA55}">
      <dsp:nvSpPr>
        <dsp:cNvPr id="0" name=""/>
        <dsp:cNvSpPr/>
      </dsp:nvSpPr>
      <dsp:spPr>
        <a:xfrm rot="2700000">
          <a:off x="4918535" y="522534"/>
          <a:ext cx="1375325" cy="1375325"/>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526E1-0850-4851-B3FA-98D15E010070}">
      <dsp:nvSpPr>
        <dsp:cNvPr id="0" name=""/>
        <dsp:cNvSpPr/>
      </dsp:nvSpPr>
      <dsp:spPr>
        <a:xfrm>
          <a:off x="4964754"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3. Where:</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Location of the issue</a:t>
          </a:r>
        </a:p>
      </dsp:txBody>
      <dsp:txXfrm>
        <a:off x="5282524" y="886195"/>
        <a:ext cx="648219" cy="648245"/>
      </dsp:txXfrm>
    </dsp:sp>
    <dsp:sp modelId="{2CD01172-0ED3-4BFE-AE1A-0D0CA4B6A886}">
      <dsp:nvSpPr>
        <dsp:cNvPr id="0" name=""/>
        <dsp:cNvSpPr/>
      </dsp:nvSpPr>
      <dsp:spPr>
        <a:xfrm rot="2700000">
          <a:off x="3497573" y="522534"/>
          <a:ext cx="1375325" cy="1375325"/>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ACEC9-F0E8-4E35-AF4E-E69ADB5C8460}">
      <dsp:nvSpPr>
        <dsp:cNvPr id="0" name=""/>
        <dsp:cNvSpPr/>
      </dsp:nvSpPr>
      <dsp:spPr>
        <a:xfrm>
          <a:off x="3543793"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2. What: </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The situation, not a story but reality</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(Breakdown, detention, issue locating   material, releases)</a:t>
          </a:r>
        </a:p>
      </dsp:txBody>
      <dsp:txXfrm>
        <a:off x="3860689" y="886195"/>
        <a:ext cx="648219" cy="648245"/>
      </dsp:txXfrm>
    </dsp:sp>
    <dsp:sp modelId="{F2EAA543-FF9D-4971-B6F0-5FFFD9C67366}">
      <dsp:nvSpPr>
        <dsp:cNvPr id="0" name=""/>
        <dsp:cNvSpPr/>
      </dsp:nvSpPr>
      <dsp:spPr>
        <a:xfrm rot="2700000">
          <a:off x="2076611" y="522534"/>
          <a:ext cx="1375325" cy="1375325"/>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E61C1-5F4F-46CB-9097-3EB1D9DF0343}">
      <dsp:nvSpPr>
        <dsp:cNvPr id="0" name=""/>
        <dsp:cNvSpPr/>
      </dsp:nvSpPr>
      <dsp:spPr>
        <a:xfrm>
          <a:off x="2122831"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1. Who :</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(Parties affected) Driver / Shipper /Consignee</a:t>
          </a:r>
        </a:p>
      </dsp:txBody>
      <dsp:txXfrm>
        <a:off x="2439727" y="886195"/>
        <a:ext cx="648219" cy="648245"/>
      </dsp:txXfrm>
    </dsp:sp>
    <dsp:sp modelId="{FECF4AF3-2B7D-4DA5-9804-40791C71BD32}">
      <dsp:nvSpPr>
        <dsp:cNvPr id="0" name=""/>
        <dsp:cNvSpPr/>
      </dsp:nvSpPr>
      <dsp:spPr>
        <a:xfrm rot="2700000">
          <a:off x="655650" y="522534"/>
          <a:ext cx="1375325" cy="1375325"/>
        </a:xfrm>
        <a:prstGeom prst="teardrop">
          <a:avLst>
            <a:gd name="adj" fmla="val 100000"/>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F7304-AAD7-4B5A-A6B4-387D84247BB9}">
      <dsp:nvSpPr>
        <dsp:cNvPr id="0" name=""/>
        <dsp:cNvSpPr/>
      </dsp:nvSpPr>
      <dsp:spPr>
        <a:xfrm>
          <a:off x="700996" y="568539"/>
          <a:ext cx="1283759" cy="1283557"/>
        </a:xfrm>
        <a:prstGeom prst="ellipse">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Greeting :</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Example</a:t>
          </a:r>
        </a:p>
        <a:p>
          <a:pPr marL="0" lvl="0" indent="0" algn="ctr" defTabSz="355600">
            <a:lnSpc>
              <a:spcPct val="90000"/>
            </a:lnSpc>
            <a:spcBef>
              <a:spcPct val="0"/>
            </a:spcBef>
            <a:spcAft>
              <a:spcPct val="35000"/>
            </a:spcAft>
            <a:buNone/>
          </a:pPr>
          <a:r>
            <a:rPr lang="en-US" sz="800" b="1" kern="1200" dirty="0">
              <a:solidFill>
                <a:sysClr val="windowText" lastClr="000000">
                  <a:hueOff val="0"/>
                  <a:satOff val="0"/>
                  <a:lumOff val="0"/>
                  <a:alphaOff val="0"/>
                </a:sysClr>
              </a:solidFill>
              <a:latin typeface="Calibri" panose="020F0502020204030204"/>
              <a:ea typeface="+mn-ea"/>
              <a:cs typeface="+mn-cs"/>
            </a:rPr>
            <a:t> Good Morning / Afternoon / Evening, Persons Name</a:t>
          </a:r>
          <a:br>
            <a:rPr lang="en-US" sz="800" b="1" kern="1200" dirty="0">
              <a:solidFill>
                <a:sysClr val="windowText" lastClr="000000">
                  <a:hueOff val="0"/>
                  <a:satOff val="0"/>
                  <a:lumOff val="0"/>
                  <a:alphaOff val="0"/>
                </a:sysClr>
              </a:solidFill>
              <a:latin typeface="Calibri" panose="020F0502020204030204"/>
              <a:ea typeface="+mn-ea"/>
              <a:cs typeface="+mn-cs"/>
            </a:rPr>
          </a:br>
          <a:br>
            <a:rPr lang="en-US" sz="800" b="1" kern="1200" dirty="0">
              <a:solidFill>
                <a:sysClr val="windowText" lastClr="000000">
                  <a:hueOff val="0"/>
                  <a:satOff val="0"/>
                  <a:lumOff val="0"/>
                  <a:alphaOff val="0"/>
                </a:sysClr>
              </a:solidFill>
              <a:latin typeface="Calibri" panose="020F0502020204030204"/>
              <a:ea typeface="+mn-ea"/>
              <a:cs typeface="+mn-cs"/>
            </a:rPr>
          </a:br>
          <a:endParaRPr lang="en-US" sz="800" b="1" kern="1200" dirty="0">
            <a:solidFill>
              <a:sysClr val="windowText" lastClr="000000">
                <a:hueOff val="0"/>
                <a:satOff val="0"/>
                <a:lumOff val="0"/>
                <a:alphaOff val="0"/>
              </a:sysClr>
            </a:solidFill>
            <a:latin typeface="Calibri" panose="020F0502020204030204"/>
            <a:ea typeface="+mn-ea"/>
            <a:cs typeface="+mn-cs"/>
          </a:endParaRPr>
        </a:p>
      </dsp:txBody>
      <dsp:txXfrm>
        <a:off x="1018766" y="886195"/>
        <a:ext cx="648219" cy="648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70F9-2FB5-4D68-A920-A3FEE35F1A8A}">
      <dsp:nvSpPr>
        <dsp:cNvPr id="0" name=""/>
        <dsp:cNvSpPr/>
      </dsp:nvSpPr>
      <dsp:spPr>
        <a:xfrm>
          <a:off x="19736"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O/O = Owner Operator</a:t>
          </a:r>
          <a:endParaRPr lang="en-US" sz="1400" kern="1200" dirty="0">
            <a:solidFill>
              <a:sysClr val="windowText" lastClr="000000"/>
            </a:solidFill>
            <a:latin typeface="Calibri" panose="020F0502020204030204"/>
            <a:ea typeface="+mn-ea"/>
            <a:cs typeface="+mn-cs"/>
          </a:endParaRPr>
        </a:p>
      </dsp:txBody>
      <dsp:txXfrm>
        <a:off x="19736" y="1943"/>
        <a:ext cx="1207265" cy="724359"/>
      </dsp:txXfrm>
    </dsp:sp>
    <dsp:sp modelId="{965F9C15-AE43-4F14-9636-3F3E9F5B91E7}">
      <dsp:nvSpPr>
        <dsp:cNvPr id="0" name=""/>
        <dsp:cNvSpPr/>
      </dsp:nvSpPr>
      <dsp:spPr>
        <a:xfrm>
          <a:off x="1347728"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OTD = On Time Delivery</a:t>
          </a:r>
          <a:endParaRPr lang="en-US" sz="1400" kern="1200">
            <a:solidFill>
              <a:sysClr val="windowText" lastClr="000000"/>
            </a:solidFill>
            <a:latin typeface="Calibri" panose="020F0502020204030204"/>
            <a:ea typeface="+mn-ea"/>
            <a:cs typeface="+mn-cs"/>
          </a:endParaRPr>
        </a:p>
      </dsp:txBody>
      <dsp:txXfrm>
        <a:off x="1347728" y="1943"/>
        <a:ext cx="1207265" cy="724359"/>
      </dsp:txXfrm>
    </dsp:sp>
    <dsp:sp modelId="{6D69FE1B-2A11-4769-876E-F26B8793E7A8}">
      <dsp:nvSpPr>
        <dsp:cNvPr id="0" name=""/>
        <dsp:cNvSpPr/>
      </dsp:nvSpPr>
      <dsp:spPr>
        <a:xfrm>
          <a:off x="2675720"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EOD = End of Day</a:t>
          </a:r>
          <a:endParaRPr lang="en-US" sz="1400" kern="1200" dirty="0">
            <a:solidFill>
              <a:sysClr val="windowText" lastClr="000000"/>
            </a:solidFill>
            <a:latin typeface="Calibri" panose="020F0502020204030204"/>
            <a:ea typeface="+mn-ea"/>
            <a:cs typeface="+mn-cs"/>
          </a:endParaRPr>
        </a:p>
      </dsp:txBody>
      <dsp:txXfrm>
        <a:off x="2675720" y="1943"/>
        <a:ext cx="1207265" cy="724359"/>
      </dsp:txXfrm>
    </dsp:sp>
    <dsp:sp modelId="{E153D1D3-6DEE-4F87-AB15-2BDD7869ECF7}">
      <dsp:nvSpPr>
        <dsp:cNvPr id="0" name=""/>
        <dsp:cNvSpPr/>
      </dsp:nvSpPr>
      <dsp:spPr>
        <a:xfrm>
          <a:off x="4003713"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EOW = End of Week</a:t>
          </a:r>
          <a:endParaRPr lang="en-US" sz="1400" kern="1200">
            <a:solidFill>
              <a:sysClr val="windowText" lastClr="000000"/>
            </a:solidFill>
            <a:latin typeface="Calibri" panose="020F0502020204030204"/>
            <a:ea typeface="+mn-ea"/>
            <a:cs typeface="+mn-cs"/>
          </a:endParaRPr>
        </a:p>
      </dsp:txBody>
      <dsp:txXfrm>
        <a:off x="4003713" y="1943"/>
        <a:ext cx="1207265" cy="724359"/>
      </dsp:txXfrm>
    </dsp:sp>
    <dsp:sp modelId="{D237ED04-2C6B-473C-8DF7-D757247CADF8}">
      <dsp:nvSpPr>
        <dsp:cNvPr id="0" name=""/>
        <dsp:cNvSpPr/>
      </dsp:nvSpPr>
      <dsp:spPr>
        <a:xfrm>
          <a:off x="5331705"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FTL = Full Truck Load</a:t>
          </a:r>
          <a:endParaRPr lang="en-US" sz="1400" kern="1200">
            <a:solidFill>
              <a:sysClr val="windowText" lastClr="000000"/>
            </a:solidFill>
            <a:latin typeface="Calibri" panose="020F0502020204030204"/>
            <a:ea typeface="+mn-ea"/>
            <a:cs typeface="+mn-cs"/>
          </a:endParaRPr>
        </a:p>
      </dsp:txBody>
      <dsp:txXfrm>
        <a:off x="5331705" y="1943"/>
        <a:ext cx="1207265" cy="724359"/>
      </dsp:txXfrm>
    </dsp:sp>
    <dsp:sp modelId="{9D364EC0-0ED2-446F-B8FA-1A3B79422C7E}">
      <dsp:nvSpPr>
        <dsp:cNvPr id="0" name=""/>
        <dsp:cNvSpPr/>
      </dsp:nvSpPr>
      <dsp:spPr>
        <a:xfrm>
          <a:off x="6659698" y="1943"/>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TBD  = To be determined</a:t>
          </a:r>
          <a:endParaRPr lang="en-US" sz="1400" kern="1200" dirty="0">
            <a:solidFill>
              <a:sysClr val="windowText" lastClr="000000"/>
            </a:solidFill>
            <a:latin typeface="Calibri" panose="020F0502020204030204"/>
            <a:ea typeface="+mn-ea"/>
            <a:cs typeface="+mn-cs"/>
          </a:endParaRPr>
        </a:p>
      </dsp:txBody>
      <dsp:txXfrm>
        <a:off x="6659698" y="1943"/>
        <a:ext cx="1207265" cy="724359"/>
      </dsp:txXfrm>
    </dsp:sp>
    <dsp:sp modelId="{B9393A39-ACCA-4045-8916-752532DABB3F}">
      <dsp:nvSpPr>
        <dsp:cNvPr id="0" name=""/>
        <dsp:cNvSpPr/>
      </dsp:nvSpPr>
      <dsp:spPr>
        <a:xfrm>
          <a:off x="19736"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TBH = To be honest </a:t>
          </a:r>
          <a:endParaRPr lang="en-US" sz="1400" kern="1200" dirty="0">
            <a:solidFill>
              <a:sysClr val="windowText" lastClr="000000"/>
            </a:solidFill>
            <a:latin typeface="Calibri" panose="020F0502020204030204"/>
            <a:ea typeface="+mn-ea"/>
            <a:cs typeface="+mn-cs"/>
          </a:endParaRPr>
        </a:p>
      </dsp:txBody>
      <dsp:txXfrm>
        <a:off x="19736" y="847029"/>
        <a:ext cx="1207265" cy="724359"/>
      </dsp:txXfrm>
    </dsp:sp>
    <dsp:sp modelId="{5176D5DB-9228-4A1B-8BA5-BA40F6024CE1}">
      <dsp:nvSpPr>
        <dsp:cNvPr id="0" name=""/>
        <dsp:cNvSpPr/>
      </dsp:nvSpPr>
      <dsp:spPr>
        <a:xfrm>
          <a:off x="1347728"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TGIF = Thank God its Friday </a:t>
          </a:r>
          <a:endParaRPr lang="en-US" sz="1400" kern="1200" dirty="0">
            <a:solidFill>
              <a:sysClr val="windowText" lastClr="000000"/>
            </a:solidFill>
            <a:latin typeface="Calibri" panose="020F0502020204030204"/>
            <a:ea typeface="+mn-ea"/>
            <a:cs typeface="+mn-cs"/>
          </a:endParaRPr>
        </a:p>
      </dsp:txBody>
      <dsp:txXfrm>
        <a:off x="1347728" y="847029"/>
        <a:ext cx="1207265" cy="724359"/>
      </dsp:txXfrm>
    </dsp:sp>
    <dsp:sp modelId="{B7B2FA78-189D-4D4C-A496-E37C27222368}">
      <dsp:nvSpPr>
        <dsp:cNvPr id="0" name=""/>
        <dsp:cNvSpPr/>
      </dsp:nvSpPr>
      <dsp:spPr>
        <a:xfrm>
          <a:off x="2675720"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BOL = Bill of Lading</a:t>
          </a:r>
          <a:endParaRPr lang="en-US" sz="1400" kern="1200" dirty="0">
            <a:solidFill>
              <a:sysClr val="windowText" lastClr="000000"/>
            </a:solidFill>
            <a:latin typeface="Calibri" panose="020F0502020204030204"/>
            <a:ea typeface="+mn-ea"/>
            <a:cs typeface="+mn-cs"/>
          </a:endParaRPr>
        </a:p>
      </dsp:txBody>
      <dsp:txXfrm>
        <a:off x="2675720" y="847029"/>
        <a:ext cx="1207265" cy="724359"/>
      </dsp:txXfrm>
    </dsp:sp>
    <dsp:sp modelId="{E8889B6C-B725-4319-B05F-EDC1D63AA17A}">
      <dsp:nvSpPr>
        <dsp:cNvPr id="0" name=""/>
        <dsp:cNvSpPr/>
      </dsp:nvSpPr>
      <dsp:spPr>
        <a:xfrm>
          <a:off x="4003713"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POD = Proof of Delivery</a:t>
          </a:r>
          <a:endParaRPr lang="en-US" sz="1400" kern="1200" dirty="0">
            <a:solidFill>
              <a:sysClr val="windowText" lastClr="000000"/>
            </a:solidFill>
            <a:latin typeface="Calibri" panose="020F0502020204030204"/>
            <a:ea typeface="+mn-ea"/>
            <a:cs typeface="+mn-cs"/>
          </a:endParaRPr>
        </a:p>
      </dsp:txBody>
      <dsp:txXfrm>
        <a:off x="4003713" y="847029"/>
        <a:ext cx="1207265" cy="724359"/>
      </dsp:txXfrm>
    </dsp:sp>
    <dsp:sp modelId="{2894449F-9005-4C8E-A13E-FB0B6F6552D2}">
      <dsp:nvSpPr>
        <dsp:cNvPr id="0" name=""/>
        <dsp:cNvSpPr/>
      </dsp:nvSpPr>
      <dsp:spPr>
        <a:xfrm>
          <a:off x="5331705"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JT = Joint</a:t>
          </a:r>
          <a:endParaRPr lang="en-US" sz="1400" kern="1200" dirty="0">
            <a:solidFill>
              <a:sysClr val="windowText" lastClr="000000"/>
            </a:solidFill>
            <a:latin typeface="Calibri" panose="020F0502020204030204"/>
            <a:ea typeface="+mn-ea"/>
            <a:cs typeface="+mn-cs"/>
          </a:endParaRPr>
        </a:p>
      </dsp:txBody>
      <dsp:txXfrm>
        <a:off x="5331705" y="847029"/>
        <a:ext cx="1207265" cy="724359"/>
      </dsp:txXfrm>
    </dsp:sp>
    <dsp:sp modelId="{26A79F14-3D66-4D6E-9CBF-684BB14E843F}">
      <dsp:nvSpPr>
        <dsp:cNvPr id="0" name=""/>
        <dsp:cNvSpPr/>
      </dsp:nvSpPr>
      <dsp:spPr>
        <a:xfrm>
          <a:off x="6659698" y="847029"/>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ST = STRETCH TRAILER</a:t>
          </a:r>
          <a:endParaRPr lang="en-US" sz="1400" kern="1200" dirty="0">
            <a:solidFill>
              <a:sysClr val="windowText" lastClr="000000"/>
            </a:solidFill>
            <a:latin typeface="Calibri" panose="020F0502020204030204"/>
            <a:ea typeface="+mn-ea"/>
            <a:cs typeface="+mn-cs"/>
          </a:endParaRPr>
        </a:p>
      </dsp:txBody>
      <dsp:txXfrm>
        <a:off x="6659698" y="847029"/>
        <a:ext cx="1207265" cy="724359"/>
      </dsp:txXfrm>
    </dsp:sp>
    <dsp:sp modelId="{E70C5DCF-9575-49A7-9980-1FE22802663D}">
      <dsp:nvSpPr>
        <dsp:cNvPr id="0" name=""/>
        <dsp:cNvSpPr/>
      </dsp:nvSpPr>
      <dsp:spPr>
        <a:xfrm>
          <a:off x="19736"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LTL = Less than [Truck]load</a:t>
          </a:r>
          <a:endParaRPr lang="en-US" sz="1400" kern="1200">
            <a:solidFill>
              <a:sysClr val="windowText" lastClr="000000"/>
            </a:solidFill>
            <a:latin typeface="Calibri" panose="020F0502020204030204"/>
            <a:ea typeface="+mn-ea"/>
            <a:cs typeface="+mn-cs"/>
          </a:endParaRPr>
        </a:p>
      </dsp:txBody>
      <dsp:txXfrm>
        <a:off x="19736" y="1692115"/>
        <a:ext cx="1207265" cy="724359"/>
      </dsp:txXfrm>
    </dsp:sp>
    <dsp:sp modelId="{03BE96A5-AEBE-42DC-AC3C-358CA6CC4B22}">
      <dsp:nvSpPr>
        <dsp:cNvPr id="0" name=""/>
        <dsp:cNvSpPr/>
      </dsp:nvSpPr>
      <dsp:spPr>
        <a:xfrm>
          <a:off x="1347728"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EDI = Electronic Data Interchange</a:t>
          </a:r>
          <a:endParaRPr lang="en-US" sz="1400" kern="1200" dirty="0">
            <a:solidFill>
              <a:sysClr val="windowText" lastClr="000000"/>
            </a:solidFill>
            <a:latin typeface="Calibri" panose="020F0502020204030204"/>
            <a:ea typeface="+mn-ea"/>
            <a:cs typeface="+mn-cs"/>
          </a:endParaRPr>
        </a:p>
      </dsp:txBody>
      <dsp:txXfrm>
        <a:off x="1347728" y="1692115"/>
        <a:ext cx="1207265" cy="724359"/>
      </dsp:txXfrm>
    </dsp:sp>
    <dsp:sp modelId="{D93BDDFC-074F-4AC0-8297-FD17FF3FA070}">
      <dsp:nvSpPr>
        <dsp:cNvPr id="0" name=""/>
        <dsp:cNvSpPr/>
      </dsp:nvSpPr>
      <dsp:spPr>
        <a:xfrm>
          <a:off x="2675720"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NP = No Problem </a:t>
          </a:r>
          <a:endParaRPr lang="en-US" sz="1400" kern="1200" dirty="0">
            <a:solidFill>
              <a:sysClr val="windowText" lastClr="000000"/>
            </a:solidFill>
            <a:latin typeface="Calibri" panose="020F0502020204030204"/>
            <a:ea typeface="+mn-ea"/>
            <a:cs typeface="+mn-cs"/>
          </a:endParaRPr>
        </a:p>
      </dsp:txBody>
      <dsp:txXfrm>
        <a:off x="2675720" y="1692115"/>
        <a:ext cx="1207265" cy="724359"/>
      </dsp:txXfrm>
    </dsp:sp>
    <dsp:sp modelId="{A6029952-AEDB-4156-A636-41099528AA07}">
      <dsp:nvSpPr>
        <dsp:cNvPr id="0" name=""/>
        <dsp:cNvSpPr/>
      </dsp:nvSpPr>
      <dsp:spPr>
        <a:xfrm>
          <a:off x="4003713"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DIY = Do it Yourself </a:t>
          </a:r>
          <a:endParaRPr lang="en-US" sz="1400" kern="1200">
            <a:solidFill>
              <a:sysClr val="windowText" lastClr="000000"/>
            </a:solidFill>
            <a:latin typeface="Calibri" panose="020F0502020204030204"/>
            <a:ea typeface="+mn-ea"/>
            <a:cs typeface="+mn-cs"/>
          </a:endParaRPr>
        </a:p>
      </dsp:txBody>
      <dsp:txXfrm>
        <a:off x="4003713" y="1692115"/>
        <a:ext cx="1207265" cy="724359"/>
      </dsp:txXfrm>
    </dsp:sp>
    <dsp:sp modelId="{8CA4013E-2C07-43B7-AE16-4E3FE363DEFE}">
      <dsp:nvSpPr>
        <dsp:cNvPr id="0" name=""/>
        <dsp:cNvSpPr/>
      </dsp:nvSpPr>
      <dsp:spPr>
        <a:xfrm>
          <a:off x="5331705"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FYI = For your information</a:t>
          </a:r>
          <a:endParaRPr lang="en-US" sz="1400" kern="1200">
            <a:solidFill>
              <a:sysClr val="windowText" lastClr="000000"/>
            </a:solidFill>
            <a:latin typeface="Calibri" panose="020F0502020204030204"/>
            <a:ea typeface="+mn-ea"/>
            <a:cs typeface="+mn-cs"/>
          </a:endParaRPr>
        </a:p>
      </dsp:txBody>
      <dsp:txXfrm>
        <a:off x="5331705" y="1692115"/>
        <a:ext cx="1207265" cy="724359"/>
      </dsp:txXfrm>
    </dsp:sp>
    <dsp:sp modelId="{060C9DB6-A869-44BB-8C41-145D1AF599AC}">
      <dsp:nvSpPr>
        <dsp:cNvPr id="0" name=""/>
        <dsp:cNvSpPr/>
      </dsp:nvSpPr>
      <dsp:spPr>
        <a:xfrm>
          <a:off x="6659698" y="1692115"/>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MC/MT = Motor Carrier </a:t>
          </a:r>
          <a:endParaRPr lang="en-US" sz="1400" kern="1200" dirty="0">
            <a:solidFill>
              <a:sysClr val="windowText" lastClr="000000"/>
            </a:solidFill>
            <a:latin typeface="Calibri" panose="020F0502020204030204"/>
            <a:ea typeface="+mn-ea"/>
            <a:cs typeface="+mn-cs"/>
          </a:endParaRPr>
        </a:p>
      </dsp:txBody>
      <dsp:txXfrm>
        <a:off x="6659698" y="1692115"/>
        <a:ext cx="1207265" cy="724359"/>
      </dsp:txXfrm>
    </dsp:sp>
    <dsp:sp modelId="{471AC808-37A4-4152-BB7F-07F478983A66}">
      <dsp:nvSpPr>
        <dsp:cNvPr id="0" name=""/>
        <dsp:cNvSpPr/>
      </dsp:nvSpPr>
      <dsp:spPr>
        <a:xfrm>
          <a:off x="19736"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APB = All-points Bulletin</a:t>
          </a:r>
          <a:endParaRPr lang="en-US" sz="1400" kern="1200" dirty="0">
            <a:solidFill>
              <a:sysClr val="windowText" lastClr="000000"/>
            </a:solidFill>
            <a:latin typeface="Calibri" panose="020F0502020204030204"/>
            <a:ea typeface="+mn-ea"/>
            <a:cs typeface="+mn-cs"/>
          </a:endParaRPr>
        </a:p>
      </dsp:txBody>
      <dsp:txXfrm>
        <a:off x="19736" y="2537201"/>
        <a:ext cx="1207265" cy="724359"/>
      </dsp:txXfrm>
    </dsp:sp>
    <dsp:sp modelId="{115596B0-19AE-4061-9285-1E192F7D0FA7}">
      <dsp:nvSpPr>
        <dsp:cNvPr id="0" name=""/>
        <dsp:cNvSpPr/>
      </dsp:nvSpPr>
      <dsp:spPr>
        <a:xfrm>
          <a:off x="1347728"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JIT = Just in Time</a:t>
          </a:r>
          <a:endParaRPr lang="en-US" sz="1400" kern="1200" dirty="0">
            <a:solidFill>
              <a:sysClr val="windowText" lastClr="000000"/>
            </a:solidFill>
            <a:latin typeface="Calibri" panose="020F0502020204030204"/>
            <a:ea typeface="+mn-ea"/>
            <a:cs typeface="+mn-cs"/>
          </a:endParaRPr>
        </a:p>
      </dsp:txBody>
      <dsp:txXfrm>
        <a:off x="1347728" y="2537201"/>
        <a:ext cx="1207265" cy="724359"/>
      </dsp:txXfrm>
    </dsp:sp>
    <dsp:sp modelId="{411135F1-218B-422F-863E-BA8B994A2E3A}">
      <dsp:nvSpPr>
        <dsp:cNvPr id="0" name=""/>
        <dsp:cNvSpPr/>
      </dsp:nvSpPr>
      <dsp:spPr>
        <a:xfrm>
          <a:off x="2675720"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TTYL = Talk to you later</a:t>
          </a:r>
          <a:endParaRPr lang="en-US" sz="1400" kern="1200">
            <a:solidFill>
              <a:sysClr val="windowText" lastClr="000000"/>
            </a:solidFill>
            <a:latin typeface="Calibri" panose="020F0502020204030204"/>
            <a:ea typeface="+mn-ea"/>
            <a:cs typeface="+mn-cs"/>
          </a:endParaRPr>
        </a:p>
      </dsp:txBody>
      <dsp:txXfrm>
        <a:off x="2675720" y="2537201"/>
        <a:ext cx="1207265" cy="724359"/>
      </dsp:txXfrm>
    </dsp:sp>
    <dsp:sp modelId="{B1C1338F-274D-4E9B-8D42-66B7C9A4106A}">
      <dsp:nvSpPr>
        <dsp:cNvPr id="0" name=""/>
        <dsp:cNvSpPr/>
      </dsp:nvSpPr>
      <dsp:spPr>
        <a:xfrm>
          <a:off x="4003713"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ETA = Estimated Time of Arrival</a:t>
          </a:r>
          <a:endParaRPr lang="en-US" sz="1400" kern="1200" dirty="0">
            <a:solidFill>
              <a:sysClr val="windowText" lastClr="000000"/>
            </a:solidFill>
            <a:latin typeface="Calibri" panose="020F0502020204030204"/>
            <a:ea typeface="+mn-ea"/>
            <a:cs typeface="+mn-cs"/>
          </a:endParaRPr>
        </a:p>
      </dsp:txBody>
      <dsp:txXfrm>
        <a:off x="4003713" y="2537201"/>
        <a:ext cx="1207265" cy="724359"/>
      </dsp:txXfrm>
    </dsp:sp>
    <dsp:sp modelId="{C7B9300C-346F-4F9A-9DF5-C3935F31DF2D}">
      <dsp:nvSpPr>
        <dsp:cNvPr id="0" name=""/>
        <dsp:cNvSpPr/>
      </dsp:nvSpPr>
      <dsp:spPr>
        <a:xfrm>
          <a:off x="5331705"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solidFill>
                <a:sysClr val="windowText" lastClr="000000"/>
              </a:solidFill>
              <a:latin typeface="Calibri" panose="020F0502020204030204"/>
              <a:ea typeface="+mn-ea"/>
              <a:cs typeface="+mn-cs"/>
            </a:rPr>
            <a:t>PLT = Pallet</a:t>
          </a:r>
          <a:endParaRPr lang="en-US" sz="1400" kern="1200">
            <a:solidFill>
              <a:sysClr val="windowText" lastClr="000000"/>
            </a:solidFill>
            <a:latin typeface="Calibri" panose="020F0502020204030204"/>
            <a:ea typeface="+mn-ea"/>
            <a:cs typeface="+mn-cs"/>
          </a:endParaRPr>
        </a:p>
      </dsp:txBody>
      <dsp:txXfrm>
        <a:off x="5331705" y="2537201"/>
        <a:ext cx="1207265" cy="724359"/>
      </dsp:txXfrm>
    </dsp:sp>
    <dsp:sp modelId="{EB6951DB-F138-4367-AEB0-A1BA051BF416}">
      <dsp:nvSpPr>
        <dsp:cNvPr id="0" name=""/>
        <dsp:cNvSpPr/>
      </dsp:nvSpPr>
      <dsp:spPr>
        <a:xfrm>
          <a:off x="6659698" y="2537201"/>
          <a:ext cx="1207265" cy="724359"/>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ysClr val="windowText" lastClr="000000"/>
              </a:solidFill>
              <a:latin typeface="Calibri" panose="020F0502020204030204"/>
              <a:ea typeface="+mn-ea"/>
              <a:cs typeface="+mn-cs"/>
            </a:rPr>
            <a:t>CONG = CONESTOGA</a:t>
          </a:r>
          <a:endParaRPr lang="en-US" sz="1400" kern="1200" dirty="0">
            <a:solidFill>
              <a:sysClr val="windowText" lastClr="000000"/>
            </a:solidFill>
            <a:latin typeface="Calibri" panose="020F0502020204030204"/>
            <a:ea typeface="+mn-ea"/>
            <a:cs typeface="+mn-cs"/>
          </a:endParaRPr>
        </a:p>
      </dsp:txBody>
      <dsp:txXfrm>
        <a:off x="6659698" y="2537201"/>
        <a:ext cx="1207265" cy="7243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1D8BD707-D9CF-40AE-B4C6-C98DA3205C09}" type="datetimeFigureOut">
              <a:rPr lang="en-US" smtClean="0"/>
              <a:t>7/17/2023</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25400">
              <a:lnSpc>
                <a:spcPts val="1240"/>
              </a:lnSpc>
            </a:pPr>
            <a:fld id="{81D60167-4931-47E6-BA6A-407CBD079E47}" type="slidenum">
              <a:rPr lang="en-US" smtClean="0"/>
              <a:t>‹#›</a:t>
            </a:fld>
            <a:endParaRPr lang="en-US" dirty="0"/>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288412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7/17/2023</a:t>
            </a:fld>
            <a:endParaRPr lang="en-US"/>
          </a:p>
        </p:txBody>
      </p:sp>
      <p:sp>
        <p:nvSpPr>
          <p:cNvPr id="5" name="Footer Placeholder 4"/>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3374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7/17/2023</a:t>
            </a:fld>
            <a:endParaRPr lang="en-US"/>
          </a:p>
        </p:txBody>
      </p:sp>
      <p:sp>
        <p:nvSpPr>
          <p:cNvPr id="5" name="Footer Placeholder 4"/>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89733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1949891" y="395672"/>
            <a:ext cx="5244219" cy="3826863"/>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131570" y="1193292"/>
            <a:ext cx="4279392" cy="2448306"/>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143000" y="3696462"/>
            <a:ext cx="4279392" cy="747522"/>
          </a:xfrm>
        </p:spPr>
        <p:txBody>
          <a:bodyPr/>
          <a:lstStyle>
            <a:lvl1pPr marL="0" indent="0" algn="l">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805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28650" y="1508760"/>
            <a:ext cx="788670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798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5407362" y="0"/>
            <a:ext cx="3107988" cy="4310745"/>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35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623888" y="809243"/>
            <a:ext cx="3950208" cy="2352294"/>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623888" y="3209545"/>
            <a:ext cx="3950208" cy="1125140"/>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216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628650" y="1508760"/>
            <a:ext cx="370332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4814316" y="1508760"/>
            <a:ext cx="3703320" cy="31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2022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236333"/>
            <a:ext cx="2266157" cy="107658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629841" y="273844"/>
            <a:ext cx="7886700" cy="994172"/>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629841" y="1508760"/>
            <a:ext cx="3703320" cy="71323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629841" y="2345436"/>
            <a:ext cx="3703320" cy="2297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814316" y="1508760"/>
            <a:ext cx="3703320" cy="71323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814316" y="2345436"/>
            <a:ext cx="3703320" cy="2297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2471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477229" y="136197"/>
            <a:ext cx="6189542" cy="451669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132838" y="1179576"/>
            <a:ext cx="4876038" cy="3072384"/>
          </a:xfrm>
        </p:spPr>
        <p:txBody>
          <a:bodyPr>
            <a:normAutofit/>
          </a:bodyPr>
          <a:lstStyle>
            <a:lvl1pPr algn="ct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540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62978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326075" y="0"/>
            <a:ext cx="7817925" cy="4440116"/>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sz="135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749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7/17/2023</a:t>
            </a:fld>
            <a:endParaRPr lang="en-US"/>
          </a:p>
        </p:txBody>
      </p:sp>
      <p:sp>
        <p:nvSpPr>
          <p:cNvPr id="5" name="Footer Placeholder 4"/>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50587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3545046" y="0"/>
            <a:ext cx="5604286" cy="51435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35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629841" y="480060"/>
            <a:ext cx="2914650" cy="2215134"/>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5294376" y="480060"/>
            <a:ext cx="3367278" cy="419709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629841" y="2832354"/>
            <a:ext cx="2914650" cy="18516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8057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513724" y="999178"/>
            <a:ext cx="3947799" cy="2880827"/>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049274" y="1892808"/>
            <a:ext cx="2873502" cy="1090422"/>
          </a:xfrm>
        </p:spPr>
        <p:txBody>
          <a:bodyPr anchor="b"/>
          <a:lstStyle>
            <a:lvl1pPr algn="ct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5033772" y="480059"/>
            <a:ext cx="3627882" cy="417652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241298" y="3065526"/>
            <a:ext cx="2489454" cy="486918"/>
          </a:xfrm>
        </p:spPr>
        <p:txBody>
          <a:bodyPr>
            <a:noAutofit/>
          </a:bodyPr>
          <a:lstStyle>
            <a:lvl1pPr marL="0" indent="0" algn="ctr">
              <a:buNone/>
              <a:defRPr sz="1500" cap="all"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60345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6218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2590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3910310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2620515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3075079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2231186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2619419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32921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1D8BD707-D9CF-40AE-B4C6-C98DA3205C09}" type="datetimeFigureOut">
              <a:rPr lang="en-US" smtClean="0"/>
              <a:t>7/17/2023</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25400">
              <a:lnSpc>
                <a:spcPts val="1240"/>
              </a:lnSpc>
            </a:pPr>
            <a:fld id="{81D60167-4931-47E6-BA6A-407CBD079E47}" type="slidenum">
              <a:rPr lang="en-US" smtClean="0"/>
              <a:t>‹#›</a:t>
            </a:fld>
            <a:endParaRPr lang="en-US" dirty="0"/>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154976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3107940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11202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232596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1616615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779B-E2E8-40BF-91A5-ECD2F8A2852C}"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3909378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0691-21DB-838A-545C-400D25371C7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B2FD957-1728-E59D-0CE5-9C1C0A43FC3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5327382-0DF6-B3D9-B3B9-4563771F83C9}"/>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060B2CBA-8A59-3A98-A643-FFA464267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69119-8A75-F194-8581-86D7B95F6C0D}"/>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3757703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CC10-702B-7CE8-73C7-7C9FF9FDA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470833-F00F-8D65-5E27-FF214D634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AA58C-890A-34F0-69A7-9EE60ACAFF21}"/>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72410FF9-5C36-84BD-DA0F-AA06BE175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FC5D1-047F-2F48-A074-C535AC4EA99B}"/>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396591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8C48-BDC2-A81D-EB4D-710C100E81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5AF334-0264-EAAA-689A-F59092111BE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CDAB54-0FDE-188B-F4C6-D3AD8439C0F6}"/>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E6417B0B-3A8F-08DB-B0D8-A1621BA4B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09DB7-12E9-ED42-498F-B677F1519A52}"/>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106029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D4C4-2FEC-5AF4-D1BA-FCDBBD1B4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5674A-AA84-DF57-D47E-5DCC783E294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D4FC08-6935-4B4A-F213-D6A50209E83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1E84EC-20F7-FAF4-6492-F8C5203C0962}"/>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6" name="Footer Placeholder 5">
            <a:extLst>
              <a:ext uri="{FF2B5EF4-FFF2-40B4-BE49-F238E27FC236}">
                <a16:creationId xmlns:a16="http://schemas.microsoft.com/office/drawing/2014/main" id="{EB4FAEC2-E399-5E01-1A7D-3BE7C8FCC9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59A58-3922-0F10-7DD5-83E0CA1045C7}"/>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1255416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62DB-4340-BD1E-FE29-9BDB713B30A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46962-6A92-10A5-0749-F83EA29889A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42A01-3B34-CA4A-0EF0-A5A84C94AF1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CFF56-C5ED-363C-AA4C-38DABA4DBE9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75727-7CFC-A07E-2345-31F8F40661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A9CBC-3EE8-B4C7-AF07-038989E7AB29}"/>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8" name="Footer Placeholder 7">
            <a:extLst>
              <a:ext uri="{FF2B5EF4-FFF2-40B4-BE49-F238E27FC236}">
                <a16:creationId xmlns:a16="http://schemas.microsoft.com/office/drawing/2014/main" id="{CE7C6F50-8AAE-7AE6-47EE-F1C0D4840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FF884F-6B41-2F77-EF19-802A964534C0}"/>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202489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7/17/2023</a:t>
            </a:fld>
            <a:endParaRPr lang="en-US"/>
          </a:p>
        </p:txBody>
      </p:sp>
      <p:sp>
        <p:nvSpPr>
          <p:cNvPr id="6" name="Footer Placeholder 5"/>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7" name="Slide Number Placeholder 6"/>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623597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0ED0-CADE-2DE0-335B-7C69EE80A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77984D-5AE2-861C-CD3F-FDDA0A2D57BC}"/>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4" name="Footer Placeholder 3">
            <a:extLst>
              <a:ext uri="{FF2B5EF4-FFF2-40B4-BE49-F238E27FC236}">
                <a16:creationId xmlns:a16="http://schemas.microsoft.com/office/drawing/2014/main" id="{791EB9F0-369C-CD9E-5B51-6055F6588A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F6C21-99C0-C643-AE1F-F172E4CEC753}"/>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312063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78EA7-C499-4A5B-1898-0961B7F796D2}"/>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3" name="Footer Placeholder 2">
            <a:extLst>
              <a:ext uri="{FF2B5EF4-FFF2-40B4-BE49-F238E27FC236}">
                <a16:creationId xmlns:a16="http://schemas.microsoft.com/office/drawing/2014/main" id="{BDA2FB53-8E43-1AA8-B5A4-C4CC7A8CA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ABBADC-21A7-7DC9-9126-F339E67D69FF}"/>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1011361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3809-C741-5495-350C-6EB0624058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C84CB0E-BB21-009F-25A7-0C9B38ED2CF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7F42D-A52E-1762-3E14-F14D285BF19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A24672-0214-8652-7658-2F03C70AA6E4}"/>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6" name="Footer Placeholder 5">
            <a:extLst>
              <a:ext uri="{FF2B5EF4-FFF2-40B4-BE49-F238E27FC236}">
                <a16:creationId xmlns:a16="http://schemas.microsoft.com/office/drawing/2014/main" id="{5B7BA835-0884-A9C3-942F-5ADC804CA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03228-CE8D-6B68-5C75-DD5F6D31814F}"/>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2744927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3E3A-BFA7-9E4D-7096-0089BC65DF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FAF0CE-9C83-C18D-DA92-EDFED289589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BFE7FF4-C4F3-6270-50D4-1B22DC9F9E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97034D-B71C-7FDC-8280-1D649439F424}"/>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6" name="Footer Placeholder 5">
            <a:extLst>
              <a:ext uri="{FF2B5EF4-FFF2-40B4-BE49-F238E27FC236}">
                <a16:creationId xmlns:a16="http://schemas.microsoft.com/office/drawing/2014/main" id="{DD9F54B1-8B58-87DB-9FF3-A489FBFE7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CF0BB-D3B6-E767-85B2-7329718A352A}"/>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1667177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4106-0ABB-F6DA-B3E5-22BA19F8F6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0EAF6-EB73-A99A-44A9-8DE1833C7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7B510-1371-4038-A994-A589ABADBFFD}"/>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DC8A6AF3-635B-242D-C751-A11BD0FAD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81B63-BC12-CAD9-0A8E-3D8F00086989}"/>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3515072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6D985-1C82-15C3-EC0D-4A8F049DABC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2DFF8-2F16-4108-52D2-DEA058B50E8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C479A-69C8-11ED-CD6A-5835E75A2604}"/>
              </a:ext>
            </a:extLst>
          </p:cNvPr>
          <p:cNvSpPr>
            <a:spLocks noGrp="1"/>
          </p:cNvSpPr>
          <p:nvPr>
            <p:ph type="dt" sz="half" idx="10"/>
          </p:nvPr>
        </p:nvSpPr>
        <p:spPr/>
        <p:txBody>
          <a:body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C8508D59-C746-F8CF-D2CD-EA9A7B120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39DDB-A051-AC6F-220D-446C85A9B12F}"/>
              </a:ext>
            </a:extLst>
          </p:cNvPr>
          <p:cNvSpPr>
            <a:spLocks noGrp="1"/>
          </p:cNvSpPr>
          <p:nvPr>
            <p:ph type="sldNum" sz="quarter" idx="12"/>
          </p:nvPr>
        </p:nvSpPr>
        <p:spPr/>
        <p:txBody>
          <a:bodyPr/>
          <a:lstStyle/>
          <a:p>
            <a:fld id="{EC25BB9B-7C12-434C-BAED-A74B11C32868}" type="slidenum">
              <a:rPr lang="en-US" smtClean="0"/>
              <a:t>‹#›</a:t>
            </a:fld>
            <a:endParaRPr lang="en-US"/>
          </a:p>
        </p:txBody>
      </p:sp>
    </p:spTree>
    <p:extLst>
      <p:ext uri="{BB962C8B-B14F-4D97-AF65-F5344CB8AC3E}">
        <p14:creationId xmlns:p14="http://schemas.microsoft.com/office/powerpoint/2010/main" val="249647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7/17/2023</a:t>
            </a:fld>
            <a:endParaRPr lang="en-US"/>
          </a:p>
        </p:txBody>
      </p:sp>
      <p:sp>
        <p:nvSpPr>
          <p:cNvPr id="8" name="Footer Placeholder 7"/>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9" name="Slide Number Placeholder 8"/>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44042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7/17/2023</a:t>
            </a:fld>
            <a:endParaRPr lang="en-US"/>
          </a:p>
        </p:txBody>
      </p:sp>
      <p:sp>
        <p:nvSpPr>
          <p:cNvPr id="4" name="Footer Placeholder 3"/>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5" name="Slide Number Placeholder 4"/>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84878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7/17/2023</a:t>
            </a:fld>
            <a:endParaRPr lang="en-US"/>
          </a:p>
        </p:txBody>
      </p:sp>
      <p:sp>
        <p:nvSpPr>
          <p:cNvPr id="3" name="Footer Placeholder 2"/>
          <p:cNvSpPr>
            <a:spLocks noGrp="1"/>
          </p:cNvSpPr>
          <p:nvPr>
            <p:ph type="ftr" sz="quarter" idx="11"/>
          </p:nvPr>
        </p:nvSpPr>
        <p:spPr/>
        <p:txBody>
          <a:body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4" name="Slide Number Placeholder 3"/>
          <p:cNvSpPr>
            <a:spLocks noGrp="1"/>
          </p:cNvSpPr>
          <p:nvPr>
            <p:ph type="sldNum" sz="quarter" idx="12"/>
          </p:nvPr>
        </p:nvSpPr>
        <p:spPr/>
        <p:txBody>
          <a:bodyPr/>
          <a:lstStyle/>
          <a:p>
            <a:pPr marL="254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273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1D8BD707-D9CF-40AE-B4C6-C98DA3205C09}" type="datetimeFigureOut">
              <a:rPr lang="en-US" smtClean="0"/>
              <a:t>7/17/2023</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25400">
              <a:lnSpc>
                <a:spcPts val="1240"/>
              </a:lnSpc>
            </a:pPr>
            <a:fld id="{81D60167-4931-47E6-BA6A-407CBD079E47}" type="slidenum">
              <a:rPr lang="en-US" smtClean="0"/>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27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1D8BD707-D9CF-40AE-B4C6-C98DA3205C09}" type="datetimeFigureOut">
              <a:rPr lang="en-US" smtClean="0"/>
              <a:t>7/17/2023</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25400">
              <a:lnSpc>
                <a:spcPts val="1240"/>
              </a:lnSpc>
            </a:pPr>
            <a:fld id="{81D60167-4931-47E6-BA6A-407CBD079E47}" type="slidenum">
              <a:rPr lang="en-US" smtClean="0"/>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571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1D8BD707-D9CF-40AE-B4C6-C98DA3205C09}" type="datetimeFigureOut">
              <a:rPr lang="en-US" smtClean="0"/>
              <a:t>7/17/2023</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marL="12700">
              <a:lnSpc>
                <a:spcPts val="1240"/>
              </a:lnSpc>
            </a:pPr>
            <a:r>
              <a:rPr lang="en-US" spc="-5"/>
              <a:t>©2017 </a:t>
            </a:r>
            <a:r>
              <a:rPr lang="en-US"/>
              <a:t>Industrial </a:t>
            </a:r>
            <a:r>
              <a:rPr lang="en-US" spc="-5"/>
              <a:t>Scientific</a:t>
            </a:r>
            <a:r>
              <a:rPr lang="en-US" spc="-70"/>
              <a:t> </a:t>
            </a:r>
            <a:r>
              <a:rPr lang="en-US" spc="-5"/>
              <a:t>Corporation</a:t>
            </a:r>
            <a:endParaRPr lang="en-US" spc="-5"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25400">
              <a:lnSpc>
                <a:spcPts val="1240"/>
              </a:lnSpc>
            </a:pPr>
            <a:fld id="{81D60167-4931-47E6-BA6A-407CBD079E47}" type="slidenum">
              <a:rPr lang="en-US" smtClean="0"/>
              <a:t>‹#›</a:t>
            </a:fld>
            <a:endParaRPr lang="en-US" dirty="0"/>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99923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4E684-10F4-4CC3-A0B9-F03AA7BE37CF}" type="datetimeFigureOut">
              <a:rPr lang="en-US" smtClean="0"/>
              <a:t>7/17/2023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574475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685800" rtl="0" eaLnBrk="1" latinLnBrk="0" hangingPunct="1">
        <a:lnSpc>
          <a:spcPct val="90000"/>
        </a:lnSpc>
        <a:spcBef>
          <a:spcPct val="0"/>
        </a:spcBef>
        <a:buNone/>
        <a:defRPr sz="3000" i="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D7779B-E2E8-40BF-91A5-ECD2F8A2852C}" type="datetimeFigureOut">
              <a:rPr lang="en-US" smtClean="0"/>
              <a:t>7/17/2023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ED3CFA-DEB5-42D2-82C1-CA1E48A7BD9D}" type="slidenum">
              <a:rPr lang="en-US" smtClean="0"/>
              <a:t>‹#›</a:t>
            </a:fld>
            <a:endParaRPr lang="en-US" dirty="0"/>
          </a:p>
        </p:txBody>
      </p:sp>
    </p:spTree>
    <p:extLst>
      <p:ext uri="{BB962C8B-B14F-4D97-AF65-F5344CB8AC3E}">
        <p14:creationId xmlns:p14="http://schemas.microsoft.com/office/powerpoint/2010/main" val="241334574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04E8B-E34B-BD1D-2FF1-D6D1A91704C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B57A6-764F-373A-E59C-DDC841F43CC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995B4-74E8-8425-43B7-2CAAA73CCE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7836CD-8B0C-438C-BBA2-58A7C4B55AF0}" type="datetimeFigureOut">
              <a:rPr lang="en-US" smtClean="0"/>
              <a:t>7/17/2023</a:t>
            </a:fld>
            <a:endParaRPr lang="en-US"/>
          </a:p>
        </p:txBody>
      </p:sp>
      <p:sp>
        <p:nvSpPr>
          <p:cNvPr id="5" name="Footer Placeholder 4">
            <a:extLst>
              <a:ext uri="{FF2B5EF4-FFF2-40B4-BE49-F238E27FC236}">
                <a16:creationId xmlns:a16="http://schemas.microsoft.com/office/drawing/2014/main" id="{790257D9-7BAF-74FD-CA0D-391A5D0283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E8B5A-2E8B-58DE-F52C-860FB1C01C9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25BB9B-7C12-434C-BAED-A74B11C32868}" type="slidenum">
              <a:rPr lang="en-US" smtClean="0"/>
              <a:t>‹#›</a:t>
            </a:fld>
            <a:endParaRPr lang="en-US"/>
          </a:p>
        </p:txBody>
      </p:sp>
    </p:spTree>
    <p:extLst>
      <p:ext uri="{BB962C8B-B14F-4D97-AF65-F5344CB8AC3E}">
        <p14:creationId xmlns:p14="http://schemas.microsoft.com/office/powerpoint/2010/main" val="172927134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6.sv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yellow logo on a black background&#10;&#10;Description automatically generated with low confidence">
            <a:extLst>
              <a:ext uri="{FF2B5EF4-FFF2-40B4-BE49-F238E27FC236}">
                <a16:creationId xmlns:a16="http://schemas.microsoft.com/office/drawing/2014/main" id="{457601A6-83CB-E616-36F1-BB4FF0D0691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842" b="31424"/>
          <a:stretch/>
        </p:blipFill>
        <p:spPr>
          <a:xfrm>
            <a:off x="15" y="7"/>
            <a:ext cx="9143985" cy="5143493"/>
          </a:xfrm>
          <a:prstGeom prst="rect">
            <a:avLst/>
          </a:prstGeom>
        </p:spPr>
      </p:pic>
      <p:sp>
        <p:nvSpPr>
          <p:cNvPr id="2" name="Title 1">
            <a:extLst>
              <a:ext uri="{FF2B5EF4-FFF2-40B4-BE49-F238E27FC236}">
                <a16:creationId xmlns:a16="http://schemas.microsoft.com/office/drawing/2014/main" id="{53786BA4-C95A-F1D1-5852-62CED8FC21BB}"/>
              </a:ext>
            </a:extLst>
          </p:cNvPr>
          <p:cNvSpPr>
            <a:spLocks noGrp="1"/>
          </p:cNvSpPr>
          <p:nvPr>
            <p:ph type="ctrTitle"/>
          </p:nvPr>
        </p:nvSpPr>
        <p:spPr>
          <a:xfrm>
            <a:off x="685800" y="1733550"/>
            <a:ext cx="7696200" cy="2286000"/>
          </a:xfrm>
        </p:spPr>
        <p:txBody>
          <a:bodyPr rtlCol="0">
            <a:normAutofit fontScale="90000"/>
          </a:bodyPr>
          <a:lstStyle/>
          <a:p>
            <a:pPr>
              <a:defRPr/>
            </a:pPr>
            <a:r>
              <a:rPr lang="en-US" sz="7950" dirty="0">
                <a:ln w="22225">
                  <a:solidFill>
                    <a:schemeClr val="tx1"/>
                  </a:solidFill>
                  <a:miter lim="800000"/>
                </a:ln>
                <a:noFill/>
              </a:rPr>
              <a:t>Phone Etiquette </a:t>
            </a:r>
            <a:br>
              <a:rPr lang="en-US" sz="7950" dirty="0">
                <a:ln w="22225">
                  <a:solidFill>
                    <a:schemeClr val="tx1"/>
                  </a:solidFill>
                  <a:miter lim="800000"/>
                </a:ln>
                <a:noFill/>
              </a:rPr>
            </a:br>
            <a:r>
              <a:rPr lang="en-US" sz="7950" dirty="0">
                <a:ln w="22225">
                  <a:solidFill>
                    <a:schemeClr val="tx1"/>
                  </a:solidFill>
                  <a:miter lim="800000"/>
                </a:ln>
                <a:noFill/>
              </a:rPr>
              <a:t>&amp;</a:t>
            </a:r>
            <a:br>
              <a:rPr lang="en-US" sz="7950" dirty="0">
                <a:ln w="22225">
                  <a:solidFill>
                    <a:schemeClr val="tx1"/>
                  </a:solidFill>
                  <a:miter lim="800000"/>
                </a:ln>
                <a:noFill/>
              </a:rPr>
            </a:br>
            <a:r>
              <a:rPr lang="en-US" sz="7950" dirty="0">
                <a:ln w="22225">
                  <a:solidFill>
                    <a:schemeClr val="tx1"/>
                  </a:solidFill>
                  <a:miter lim="800000"/>
                </a:ln>
                <a:noFill/>
              </a:rPr>
              <a:t>Email  Signature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D5E6-7271-1219-89A5-626A897D702D}"/>
              </a:ext>
            </a:extLst>
          </p:cNvPr>
          <p:cNvSpPr>
            <a:spLocks noGrp="1"/>
          </p:cNvSpPr>
          <p:nvPr>
            <p:ph type="title"/>
          </p:nvPr>
        </p:nvSpPr>
        <p:spPr>
          <a:xfrm>
            <a:off x="608511" y="57150"/>
            <a:ext cx="7886700" cy="994172"/>
          </a:xfrm>
        </p:spPr>
        <p:txBody>
          <a:bodyPr/>
          <a:lstStyle/>
          <a:p>
            <a:pPr algn="ctr"/>
            <a:r>
              <a:rPr lang="en-US" sz="3600" b="1" spc="-5" dirty="0">
                <a:solidFill>
                  <a:srgbClr val="FFFF00"/>
                </a:solidFill>
                <a:effectLst>
                  <a:outerShdw blurRad="38100" dist="38100" dir="2700000" algn="tl">
                    <a:srgbClr val="000000">
                      <a:alpha val="43137"/>
                    </a:srgbClr>
                  </a:outerShdw>
                </a:effectLst>
              </a:rPr>
              <a:t>Park an active Call </a:t>
            </a:r>
            <a:endParaRPr lang="en-US"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F29DF80C-61DD-6D3F-3A82-A9A945B29C70}"/>
              </a:ext>
            </a:extLst>
          </p:cNvPr>
          <p:cNvPicPr>
            <a:picLocks noChangeAspect="1"/>
          </p:cNvPicPr>
          <p:nvPr/>
        </p:nvPicPr>
        <p:blipFill>
          <a:blip r:embed="rId2"/>
          <a:stretch>
            <a:fillRect/>
          </a:stretch>
        </p:blipFill>
        <p:spPr>
          <a:xfrm>
            <a:off x="685800" y="895350"/>
            <a:ext cx="2667000" cy="3988972"/>
          </a:xfrm>
          <a:prstGeom prst="rect">
            <a:avLst/>
          </a:prstGeom>
        </p:spPr>
      </p:pic>
      <p:pic>
        <p:nvPicPr>
          <p:cNvPr id="5" name="Picture 4">
            <a:extLst>
              <a:ext uri="{FF2B5EF4-FFF2-40B4-BE49-F238E27FC236}">
                <a16:creationId xmlns:a16="http://schemas.microsoft.com/office/drawing/2014/main" id="{97B3F454-26FB-6E82-49CF-B3CA03F8D498}"/>
              </a:ext>
            </a:extLst>
          </p:cNvPr>
          <p:cNvPicPr>
            <a:picLocks noChangeAspect="1"/>
          </p:cNvPicPr>
          <p:nvPr/>
        </p:nvPicPr>
        <p:blipFill>
          <a:blip r:embed="rId3"/>
          <a:stretch>
            <a:fillRect/>
          </a:stretch>
        </p:blipFill>
        <p:spPr>
          <a:xfrm>
            <a:off x="3886200" y="887543"/>
            <a:ext cx="3416057" cy="1786606"/>
          </a:xfrm>
          <a:prstGeom prst="rect">
            <a:avLst/>
          </a:prstGeom>
        </p:spPr>
      </p:pic>
      <p:sp>
        <p:nvSpPr>
          <p:cNvPr id="6" name="TextBox 5">
            <a:extLst>
              <a:ext uri="{FF2B5EF4-FFF2-40B4-BE49-F238E27FC236}">
                <a16:creationId xmlns:a16="http://schemas.microsoft.com/office/drawing/2014/main" id="{F04E1E0E-1EA7-94E7-4DB4-263C48571F37}"/>
              </a:ext>
            </a:extLst>
          </p:cNvPr>
          <p:cNvSpPr txBox="1"/>
          <p:nvPr/>
        </p:nvSpPr>
        <p:spPr>
          <a:xfrm>
            <a:off x="4017848" y="3024485"/>
            <a:ext cx="2209800" cy="1323439"/>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the answering machine will tell you the extension</a:t>
            </a:r>
          </a:p>
          <a:p>
            <a:pPr algn="ctr"/>
            <a:r>
              <a:rPr lang="en-US" sz="2000" dirty="0">
                <a:latin typeface="Calibri" panose="020F0502020204030204" pitchFamily="34" charset="0"/>
                <a:cs typeface="Calibri" panose="020F0502020204030204" pitchFamily="34" charset="0"/>
              </a:rPr>
              <a:t>461/462/463</a:t>
            </a:r>
          </a:p>
        </p:txBody>
      </p:sp>
      <p:sp>
        <p:nvSpPr>
          <p:cNvPr id="7" name="Arrow: Up 6">
            <a:extLst>
              <a:ext uri="{FF2B5EF4-FFF2-40B4-BE49-F238E27FC236}">
                <a16:creationId xmlns:a16="http://schemas.microsoft.com/office/drawing/2014/main" id="{1E3BCAFE-A4C8-BCD0-4664-8FD44C8E78B1}"/>
              </a:ext>
            </a:extLst>
          </p:cNvPr>
          <p:cNvSpPr/>
          <p:nvPr/>
        </p:nvSpPr>
        <p:spPr>
          <a:xfrm>
            <a:off x="4876800" y="2452311"/>
            <a:ext cx="304800" cy="45720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Arrow: Left 7">
            <a:extLst>
              <a:ext uri="{FF2B5EF4-FFF2-40B4-BE49-F238E27FC236}">
                <a16:creationId xmlns:a16="http://schemas.microsoft.com/office/drawing/2014/main" id="{1B9829A7-90FC-B508-271C-90005A66FA93}"/>
              </a:ext>
            </a:extLst>
          </p:cNvPr>
          <p:cNvSpPr/>
          <p:nvPr/>
        </p:nvSpPr>
        <p:spPr>
          <a:xfrm>
            <a:off x="2819400" y="3333750"/>
            <a:ext cx="381000" cy="304800"/>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7373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graphicFrame>
        <p:nvGraphicFramePr>
          <p:cNvPr id="3" name="TextBox 3">
            <a:extLst>
              <a:ext uri="{FF2B5EF4-FFF2-40B4-BE49-F238E27FC236}">
                <a16:creationId xmlns:a16="http://schemas.microsoft.com/office/drawing/2014/main" id="{C4CFD38E-B47D-4E78-6A93-04A54E64DA8C}"/>
              </a:ext>
            </a:extLst>
          </p:cNvPr>
          <p:cNvGraphicFramePr/>
          <p:nvPr/>
        </p:nvGraphicFramePr>
        <p:xfrm>
          <a:off x="-362542" y="1354410"/>
          <a:ext cx="9506542" cy="2420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6A604AEB-5325-620D-06AF-08D4B5A016AE}"/>
              </a:ext>
            </a:extLst>
          </p:cNvPr>
          <p:cNvSpPr txBox="1">
            <a:spLocks/>
          </p:cNvSpPr>
          <p:nvPr/>
        </p:nvSpPr>
        <p:spPr>
          <a:xfrm>
            <a:off x="685800" y="895351"/>
            <a:ext cx="7543800" cy="9164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5" indent="-128585" defTabSz="514337">
              <a:spcBef>
                <a:spcPts val="563"/>
              </a:spcBef>
            </a:pPr>
            <a:r>
              <a:rPr lang="en-US" sz="1050" b="1" dirty="0">
                <a:solidFill>
                  <a:sysClr val="window" lastClr="FFFFFF"/>
                </a:solidFill>
                <a:latin typeface="Calibri" panose="020F0502020204030204"/>
              </a:rPr>
              <a:t>Emails to customers need to answer these questions ; Who / What / Where / When / Why / How </a:t>
            </a:r>
          </a:p>
          <a:p>
            <a:pPr marL="128585" indent="-128585" defTabSz="514337">
              <a:spcBef>
                <a:spcPts val="563"/>
              </a:spcBef>
            </a:pPr>
            <a:r>
              <a:rPr lang="en-US" sz="1050" b="1" dirty="0">
                <a:solidFill>
                  <a:sysClr val="window" lastClr="FFFFFF"/>
                </a:solidFill>
                <a:latin typeface="Calibri" panose="020F0502020204030204"/>
              </a:rPr>
              <a:t>This can be done all in one or two sentences. It is important to do it in as few as possible, so that the information does not get lost in a cluster of fluff.</a:t>
            </a:r>
          </a:p>
        </p:txBody>
      </p:sp>
      <p:sp>
        <p:nvSpPr>
          <p:cNvPr id="7" name="Title 1">
            <a:extLst>
              <a:ext uri="{FF2B5EF4-FFF2-40B4-BE49-F238E27FC236}">
                <a16:creationId xmlns:a16="http://schemas.microsoft.com/office/drawing/2014/main" id="{4EB4FA36-0538-DB13-DADE-CB9B70C102C0}"/>
              </a:ext>
            </a:extLst>
          </p:cNvPr>
          <p:cNvSpPr txBox="1">
            <a:spLocks/>
          </p:cNvSpPr>
          <p:nvPr/>
        </p:nvSpPr>
        <p:spPr>
          <a:xfrm>
            <a:off x="514350" y="197644"/>
            <a:ext cx="7886700" cy="69770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3600" b="1">
                <a:solidFill>
                  <a:sysClr val="window" lastClr="FFFFFF"/>
                </a:solidFill>
                <a:effectLst>
                  <a:outerShdw blurRad="38100" dist="38100" dir="2700000" algn="tl">
                    <a:srgbClr val="000000">
                      <a:alpha val="43137"/>
                    </a:srgbClr>
                  </a:outerShdw>
                </a:effectLst>
                <a:latin typeface="Calibri Light" panose="020F0302020204030204"/>
              </a:rPr>
              <a:t>Structure of an Email</a:t>
            </a:r>
            <a:endParaRPr lang="en-US" sz="3600" b="1" dirty="0">
              <a:solidFill>
                <a:sysClr val="window" lastClr="FFFFFF"/>
              </a:solidFill>
              <a:effectLst>
                <a:outerShdw blurRad="38100" dist="38100" dir="2700000" algn="tl">
                  <a:srgbClr val="000000">
                    <a:alpha val="43137"/>
                  </a:srgbClr>
                </a:outerShdw>
              </a:effectLst>
              <a:latin typeface="Calibri Light" panose="020F0302020204030204"/>
            </a:endParaRPr>
          </a:p>
        </p:txBody>
      </p:sp>
      <p:sp>
        <p:nvSpPr>
          <p:cNvPr id="9" name="TextBox 8">
            <a:extLst>
              <a:ext uri="{FF2B5EF4-FFF2-40B4-BE49-F238E27FC236}">
                <a16:creationId xmlns:a16="http://schemas.microsoft.com/office/drawing/2014/main" id="{0B419CBA-DBC3-FCF3-C8EF-5ABB9FF2E84A}"/>
              </a:ext>
            </a:extLst>
          </p:cNvPr>
          <p:cNvSpPr txBox="1"/>
          <p:nvPr/>
        </p:nvSpPr>
        <p:spPr>
          <a:xfrm>
            <a:off x="514350" y="3233708"/>
            <a:ext cx="8225230" cy="2000548"/>
          </a:xfrm>
          <a:prstGeom prst="rect">
            <a:avLst/>
          </a:prstGeom>
          <a:noFill/>
        </p:spPr>
        <p:txBody>
          <a:bodyPr wrap="square" rtlCol="0">
            <a:spAutoFit/>
          </a:bodyPr>
          <a:lstStyle/>
          <a:p>
            <a:pPr defTabSz="514337">
              <a:spcAft>
                <a:spcPts val="450"/>
              </a:spcAft>
            </a:pPr>
            <a:r>
              <a:rPr lang="en-US" sz="900" b="1" u="sng" kern="0" dirty="0">
                <a:solidFill>
                  <a:prstClr val="white"/>
                </a:solidFill>
                <a:latin typeface="Calibri" panose="020F0502020204030204"/>
              </a:rPr>
              <a:t>Good Afternoon, John Doe (GREETING)</a:t>
            </a:r>
          </a:p>
          <a:p>
            <a:pPr defTabSz="514337">
              <a:spcAft>
                <a:spcPts val="450"/>
              </a:spcAft>
            </a:pPr>
            <a:endParaRPr lang="en-US" sz="900" kern="0" dirty="0">
              <a:solidFill>
                <a:prstClr val="white"/>
              </a:solidFill>
              <a:latin typeface="Calibri" panose="020F0502020204030204"/>
            </a:endParaRPr>
          </a:p>
          <a:p>
            <a:pPr defTabSz="514337">
              <a:spcAft>
                <a:spcPts val="450"/>
              </a:spcAft>
            </a:pPr>
            <a:r>
              <a:rPr lang="en-US" sz="900" u="sng" kern="0" dirty="0">
                <a:solidFill>
                  <a:prstClr val="white"/>
                </a:solidFill>
                <a:latin typeface="Calibri" panose="020F0502020204030204"/>
              </a:rPr>
              <a:t>The driver (1) </a:t>
            </a:r>
            <a:r>
              <a:rPr lang="en-US" sz="900" kern="0" dirty="0">
                <a:solidFill>
                  <a:prstClr val="white"/>
                </a:solidFill>
                <a:latin typeface="Calibri" panose="020F0502020204030204"/>
              </a:rPr>
              <a:t>for release </a:t>
            </a:r>
            <a:r>
              <a:rPr lang="en-US" sz="900" u="sng" kern="0" dirty="0">
                <a:solidFill>
                  <a:prstClr val="white"/>
                </a:solidFill>
                <a:latin typeface="Calibri" panose="020F0502020204030204"/>
              </a:rPr>
              <a:t>#123-456 suffered a breakdown.(2)</a:t>
            </a:r>
            <a:r>
              <a:rPr lang="en-US" sz="900" kern="0" dirty="0">
                <a:solidFill>
                  <a:prstClr val="white"/>
                </a:solidFill>
                <a:latin typeface="Calibri" panose="020F0502020204030204"/>
              </a:rPr>
              <a:t>  </a:t>
            </a:r>
            <a:r>
              <a:rPr lang="en-US" sz="900" u="sng" kern="0" dirty="0">
                <a:solidFill>
                  <a:prstClr val="white"/>
                </a:solidFill>
                <a:latin typeface="Calibri" panose="020F0502020204030204"/>
              </a:rPr>
              <a:t>We are sending in another truck(1) </a:t>
            </a:r>
            <a:r>
              <a:rPr lang="en-US" sz="900" kern="0" dirty="0">
                <a:solidFill>
                  <a:prstClr val="white"/>
                </a:solidFill>
                <a:latin typeface="Calibri" panose="020F0502020204030204"/>
              </a:rPr>
              <a:t>to </a:t>
            </a:r>
            <a:r>
              <a:rPr lang="en-US" sz="900" u="sng" kern="0" dirty="0">
                <a:solidFill>
                  <a:prstClr val="white"/>
                </a:solidFill>
                <a:latin typeface="Calibri" panose="020F0502020204030204"/>
              </a:rPr>
              <a:t>Pipe Yard 1.0 (3) </a:t>
            </a:r>
            <a:r>
              <a:rPr lang="en-US" sz="900" kern="0" dirty="0">
                <a:solidFill>
                  <a:prstClr val="white"/>
                </a:solidFill>
                <a:latin typeface="Calibri" panose="020F0502020204030204"/>
              </a:rPr>
              <a:t>and will arrive at </a:t>
            </a:r>
            <a:r>
              <a:rPr lang="en-US" sz="900" u="sng" kern="0" dirty="0">
                <a:solidFill>
                  <a:prstClr val="white"/>
                </a:solidFill>
                <a:latin typeface="Calibri" panose="020F0502020204030204"/>
              </a:rPr>
              <a:t>1200 NOON (4). </a:t>
            </a:r>
          </a:p>
          <a:p>
            <a:pPr defTabSz="514337">
              <a:spcAft>
                <a:spcPts val="450"/>
              </a:spcAft>
            </a:pPr>
            <a:r>
              <a:rPr lang="en-US" sz="900" kern="0" dirty="0">
                <a:solidFill>
                  <a:prstClr val="white"/>
                </a:solidFill>
                <a:latin typeface="Calibri" panose="020F0502020204030204"/>
              </a:rPr>
              <a:t>Driver will make OTD. </a:t>
            </a:r>
            <a:br>
              <a:rPr lang="en-US" sz="900" kern="0" dirty="0">
                <a:solidFill>
                  <a:prstClr val="white"/>
                </a:solidFill>
                <a:latin typeface="Calibri" panose="020F0502020204030204"/>
              </a:rPr>
            </a:br>
            <a:br>
              <a:rPr lang="en-US" sz="900" kern="0" dirty="0">
                <a:solidFill>
                  <a:prstClr val="white"/>
                </a:solidFill>
                <a:latin typeface="Calibri" panose="020F0502020204030204"/>
              </a:rPr>
            </a:br>
            <a:r>
              <a:rPr lang="en-US" sz="900" u="sng" kern="0" dirty="0">
                <a:solidFill>
                  <a:prstClr val="white"/>
                </a:solidFill>
                <a:latin typeface="Calibri" panose="020F0502020204030204"/>
              </a:rPr>
              <a:t>Please let us know of any question, comments, or concerns.(5) </a:t>
            </a:r>
            <a:br>
              <a:rPr lang="en-US" sz="900" kern="0" dirty="0">
                <a:solidFill>
                  <a:prstClr val="white"/>
                </a:solidFill>
                <a:latin typeface="Calibri" panose="020F0502020204030204"/>
              </a:rPr>
            </a:br>
            <a:br>
              <a:rPr lang="en-US" sz="900" kern="0" dirty="0">
                <a:solidFill>
                  <a:prstClr val="white"/>
                </a:solidFill>
                <a:latin typeface="Calibri" panose="020F0502020204030204"/>
              </a:rPr>
            </a:br>
            <a:endParaRPr lang="en-US" sz="900" kern="0" dirty="0">
              <a:solidFill>
                <a:prstClr val="white"/>
              </a:solidFill>
              <a:latin typeface="Calibri" panose="020F0502020204030204"/>
            </a:endParaRPr>
          </a:p>
          <a:p>
            <a:pPr defTabSz="514337">
              <a:spcAft>
                <a:spcPts val="450"/>
              </a:spcAft>
            </a:pPr>
            <a:r>
              <a:rPr lang="en-US" sz="900" kern="0" dirty="0">
                <a:solidFill>
                  <a:prstClr val="white"/>
                </a:solidFill>
                <a:latin typeface="Calibri" panose="020F0502020204030204"/>
              </a:rPr>
              <a:t>Very Respectfully,  </a:t>
            </a:r>
          </a:p>
          <a:p>
            <a:pPr defTabSz="514337">
              <a:spcAft>
                <a:spcPts val="450"/>
              </a:spcAft>
            </a:pPr>
            <a:r>
              <a:rPr lang="en-US" sz="900" kern="0" dirty="0">
                <a:solidFill>
                  <a:prstClr val="white"/>
                </a:solidFill>
                <a:latin typeface="Calibri" panose="020F0502020204030204"/>
              </a:rPr>
              <a:t>Valentina Vergara.</a:t>
            </a:r>
          </a:p>
          <a:p>
            <a:pPr defTabSz="685800">
              <a:spcAft>
                <a:spcPts val="450"/>
              </a:spcAft>
            </a:pPr>
            <a:endParaRPr lang="en-US" sz="900" kern="0" dirty="0">
              <a:solidFill>
                <a:prstClr val="white"/>
              </a:solidFill>
              <a:latin typeface="Calibri" panose="020F0502020204030204"/>
            </a:endParaRPr>
          </a:p>
        </p:txBody>
      </p:sp>
    </p:spTree>
    <p:extLst>
      <p:ext uri="{BB962C8B-B14F-4D97-AF65-F5344CB8AC3E}">
        <p14:creationId xmlns:p14="http://schemas.microsoft.com/office/powerpoint/2010/main" val="423047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4" name="Title 1">
            <a:extLst>
              <a:ext uri="{FF2B5EF4-FFF2-40B4-BE49-F238E27FC236}">
                <a16:creationId xmlns:a16="http://schemas.microsoft.com/office/drawing/2014/main" id="{99B18844-B13F-9D63-CB0A-F74E9B4204BB}"/>
              </a:ext>
            </a:extLst>
          </p:cNvPr>
          <p:cNvSpPr>
            <a:spLocks noGrp="1"/>
          </p:cNvSpPr>
          <p:nvPr>
            <p:ph type="title"/>
          </p:nvPr>
        </p:nvSpPr>
        <p:spPr>
          <a:xfrm>
            <a:off x="1028700" y="275773"/>
            <a:ext cx="7200900" cy="1114425"/>
          </a:xfrm>
        </p:spPr>
        <p:txBody>
          <a:bodyPr/>
          <a:lstStyle/>
          <a:p>
            <a:pPr algn="ctr"/>
            <a:r>
              <a:rPr lang="en-US" dirty="0">
                <a:solidFill>
                  <a:schemeClr val="bg1"/>
                </a:solidFill>
              </a:rPr>
              <a:t>Email Signature </a:t>
            </a:r>
          </a:p>
        </p:txBody>
      </p:sp>
      <p:sp>
        <p:nvSpPr>
          <p:cNvPr id="5" name="TextBox 4">
            <a:extLst>
              <a:ext uri="{FF2B5EF4-FFF2-40B4-BE49-F238E27FC236}">
                <a16:creationId xmlns:a16="http://schemas.microsoft.com/office/drawing/2014/main" id="{CF965380-0D99-C34B-F08F-CD8E40E93D51}"/>
              </a:ext>
            </a:extLst>
          </p:cNvPr>
          <p:cNvSpPr txBox="1"/>
          <p:nvPr/>
        </p:nvSpPr>
        <p:spPr>
          <a:xfrm>
            <a:off x="1026914" y="1150423"/>
            <a:ext cx="52855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 Go to your outlook, click on NEW EMAIL  </a:t>
            </a:r>
          </a:p>
        </p:txBody>
      </p:sp>
      <p:pic>
        <p:nvPicPr>
          <p:cNvPr id="9" name="Content Placeholder 4">
            <a:extLst>
              <a:ext uri="{FF2B5EF4-FFF2-40B4-BE49-F238E27FC236}">
                <a16:creationId xmlns:a16="http://schemas.microsoft.com/office/drawing/2014/main" id="{B75D3743-5AD8-BC52-718E-E709A53E0E47}"/>
              </a:ext>
            </a:extLst>
          </p:cNvPr>
          <p:cNvPicPr>
            <a:picLocks noChangeAspect="1"/>
          </p:cNvPicPr>
          <p:nvPr/>
        </p:nvPicPr>
        <p:blipFill>
          <a:blip r:embed="rId3"/>
          <a:stretch>
            <a:fillRect/>
          </a:stretch>
        </p:blipFill>
        <p:spPr>
          <a:xfrm>
            <a:off x="381001" y="1574864"/>
            <a:ext cx="8610600" cy="543827"/>
          </a:xfrm>
          <a:prstGeom prst="rect">
            <a:avLst/>
          </a:prstGeom>
        </p:spPr>
      </p:pic>
      <p:sp>
        <p:nvSpPr>
          <p:cNvPr id="10" name="TextBox 9">
            <a:extLst>
              <a:ext uri="{FF2B5EF4-FFF2-40B4-BE49-F238E27FC236}">
                <a16:creationId xmlns:a16="http://schemas.microsoft.com/office/drawing/2014/main" id="{AA4B7F01-F5DE-98D0-9806-B949056C0D74}"/>
              </a:ext>
            </a:extLst>
          </p:cNvPr>
          <p:cNvSpPr txBox="1"/>
          <p:nvPr/>
        </p:nvSpPr>
        <p:spPr>
          <a:xfrm>
            <a:off x="753554" y="2173073"/>
            <a:ext cx="67956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 Go to Insert , click on Signature , click on Signatures…</a:t>
            </a:r>
          </a:p>
        </p:txBody>
      </p:sp>
      <p:pic>
        <p:nvPicPr>
          <p:cNvPr id="11" name="Picture 10">
            <a:extLst>
              <a:ext uri="{FF2B5EF4-FFF2-40B4-BE49-F238E27FC236}">
                <a16:creationId xmlns:a16="http://schemas.microsoft.com/office/drawing/2014/main" id="{1F6DE564-0250-A24F-19FB-E1AD173C079E}"/>
              </a:ext>
            </a:extLst>
          </p:cNvPr>
          <p:cNvPicPr>
            <a:picLocks noChangeAspect="1"/>
          </p:cNvPicPr>
          <p:nvPr/>
        </p:nvPicPr>
        <p:blipFill>
          <a:blip r:embed="rId4"/>
          <a:stretch>
            <a:fillRect/>
          </a:stretch>
        </p:blipFill>
        <p:spPr>
          <a:xfrm>
            <a:off x="413658" y="2647950"/>
            <a:ext cx="7475449" cy="1976452"/>
          </a:xfrm>
          <a:prstGeom prst="rect">
            <a:avLst/>
          </a:prstGeom>
        </p:spPr>
      </p:pic>
    </p:spTree>
    <p:extLst>
      <p:ext uri="{BB962C8B-B14F-4D97-AF65-F5344CB8AC3E}">
        <p14:creationId xmlns:p14="http://schemas.microsoft.com/office/powerpoint/2010/main" val="203648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AF0D7-8473-7C1E-2630-EC980AF3D668}"/>
              </a:ext>
            </a:extLst>
          </p:cNvPr>
          <p:cNvPicPr>
            <a:picLocks noChangeAspect="1"/>
          </p:cNvPicPr>
          <p:nvPr/>
        </p:nvPicPr>
        <p:blipFill>
          <a:blip r:embed="rId2"/>
          <a:stretch>
            <a:fillRect/>
          </a:stretch>
        </p:blipFill>
        <p:spPr>
          <a:xfrm>
            <a:off x="1028700" y="24290"/>
            <a:ext cx="7162800" cy="5100160"/>
          </a:xfrm>
          <a:prstGeom prst="rect">
            <a:avLst/>
          </a:prstGeom>
        </p:spPr>
      </p:pic>
      <p:pic>
        <p:nvPicPr>
          <p:cNvPr id="5" name="Picture 4" descr="A yellow logo on a black background&#10;&#10;Description automatically generated">
            <a:extLst>
              <a:ext uri="{FF2B5EF4-FFF2-40B4-BE49-F238E27FC236}">
                <a16:creationId xmlns:a16="http://schemas.microsoft.com/office/drawing/2014/main" id="{37DDFB49-D898-DA9A-F82D-CD8B0A32C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104" y="4629149"/>
            <a:ext cx="471896" cy="503037"/>
          </a:xfrm>
          <a:prstGeom prst="rect">
            <a:avLst/>
          </a:prstGeom>
        </p:spPr>
      </p:pic>
    </p:spTree>
    <p:extLst>
      <p:ext uri="{BB962C8B-B14F-4D97-AF65-F5344CB8AC3E}">
        <p14:creationId xmlns:p14="http://schemas.microsoft.com/office/powerpoint/2010/main" val="344702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graphicFrame>
        <p:nvGraphicFramePr>
          <p:cNvPr id="4" name="Content Placeholder 6">
            <a:extLst>
              <a:ext uri="{FF2B5EF4-FFF2-40B4-BE49-F238E27FC236}">
                <a16:creationId xmlns:a16="http://schemas.microsoft.com/office/drawing/2014/main" id="{5D198466-6AF9-0C26-4D1E-42739A3F2061}"/>
              </a:ext>
            </a:extLst>
          </p:cNvPr>
          <p:cNvGraphicFramePr/>
          <p:nvPr/>
        </p:nvGraphicFramePr>
        <p:xfrm>
          <a:off x="628650" y="1753790"/>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92072F5-2C09-DC8E-1FAD-BC8E2CAE5224}"/>
              </a:ext>
            </a:extLst>
          </p:cNvPr>
          <p:cNvSpPr txBox="1"/>
          <p:nvPr/>
        </p:nvSpPr>
        <p:spPr>
          <a:xfrm>
            <a:off x="628650" y="417747"/>
            <a:ext cx="7886700" cy="850270"/>
          </a:xfrm>
          <a:prstGeom prst="rect">
            <a:avLst/>
          </a:prstGeom>
        </p:spPr>
        <p:txBody>
          <a:bodyPr vert="horz" lIns="91440" tIns="45720" rIns="91440" bIns="45720" rtlCol="0" anchor="ctr">
            <a:normAutofit/>
          </a:bodyPr>
          <a:lstStyle/>
          <a:p>
            <a:pPr algn="ctr" defTabSz="914378">
              <a:lnSpc>
                <a:spcPct val="90000"/>
              </a:lnSpc>
              <a:spcBef>
                <a:spcPct val="0"/>
              </a:spcBef>
              <a:spcAft>
                <a:spcPts val="600"/>
              </a:spcAft>
            </a:pPr>
            <a:r>
              <a:rPr lang="en-US" sz="3900" b="1" dirty="0">
                <a:solidFill>
                  <a:prstClr val="white"/>
                </a:solidFill>
                <a:effectLst>
                  <a:outerShdw blurRad="38100" dist="38100" dir="2700000" algn="tl">
                    <a:srgbClr val="000000">
                      <a:alpha val="43137"/>
                    </a:srgbClr>
                  </a:outerShdw>
                </a:effectLst>
                <a:latin typeface="Calibri Light" panose="020F0302020204030204"/>
              </a:rPr>
              <a:t>Industry abbreviations </a:t>
            </a:r>
          </a:p>
        </p:txBody>
      </p:sp>
    </p:spTree>
    <p:extLst>
      <p:ext uri="{BB962C8B-B14F-4D97-AF65-F5344CB8AC3E}">
        <p14:creationId xmlns:p14="http://schemas.microsoft.com/office/powerpoint/2010/main" val="361132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3" name="TextBox 2">
            <a:extLst>
              <a:ext uri="{FF2B5EF4-FFF2-40B4-BE49-F238E27FC236}">
                <a16:creationId xmlns:a16="http://schemas.microsoft.com/office/drawing/2014/main" id="{FC6047CE-3C35-892B-4C62-4C8BB2F623A7}"/>
              </a:ext>
            </a:extLst>
          </p:cNvPr>
          <p:cNvSpPr txBox="1"/>
          <p:nvPr/>
        </p:nvSpPr>
        <p:spPr>
          <a:xfrm>
            <a:off x="628649" y="1630348"/>
            <a:ext cx="7372351" cy="2959582"/>
          </a:xfrm>
          <a:prstGeom prst="rect">
            <a:avLst/>
          </a:prstGeom>
        </p:spPr>
        <p:txBody>
          <a:bodyPr vert="horz" lIns="91440" tIns="45720" rIns="91440" bIns="45720" rtlCol="0">
            <a:normAutofit/>
          </a:bodyPr>
          <a:lstStyle/>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rPr>
              <a:t>Do not send to many blast emails per day or you will be </a:t>
            </a:r>
            <a:r>
              <a:rPr kumimoji="0" lang="en-US" sz="2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blocked</a:t>
            </a:r>
          </a:p>
          <a:p>
            <a:pPr marL="28575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endParaRPr>
          </a:p>
          <a:p>
            <a:pPr marL="40005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rPr>
              <a:t>This </a:t>
            </a: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CONFIDENTIALITY NOTE </a:t>
            </a:r>
            <a:r>
              <a:rPr kumimoji="0" lang="en-US" sz="2000" b="0" i="0" u="none" strike="noStrike" kern="0" cap="none" spc="0" normalizeH="0" baseline="0" noProof="0" dirty="0">
                <a:ln>
                  <a:noFill/>
                </a:ln>
                <a:solidFill>
                  <a:prstClr val="white"/>
                </a:solidFill>
                <a:effectLst/>
                <a:uLnTx/>
                <a:uFillTx/>
              </a:rPr>
              <a:t>goes out with every email </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2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1100" b="0" i="0" u="none" strike="noStrike" kern="0" cap="none" spc="0" normalizeH="0" baseline="0" noProof="0" dirty="0">
                <a:ln>
                  <a:noFill/>
                </a:ln>
                <a:solidFill>
                  <a:prstClr val="white"/>
                </a:solidFill>
                <a:effectLst/>
                <a:uLnTx/>
                <a:uFillTx/>
              </a:rPr>
              <a:t>CONFIDENTIALITY NOTICE: This email, including any attachments, is intended solely for the use of the individual or entity to which it is addressed and may contain confidential and privileged information. If you are not the intended recipient, any disclosure, copying, or distribution of this email or the information contained herein is strictly prohibited. If you have received this email in error, please notify the sender immediately and delete this message from your system.</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rPr>
              <a:t> </a:t>
            </a: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white"/>
              </a:solidFill>
              <a:effectLst/>
              <a:uLnTx/>
              <a:uFillTx/>
            </a:endParaRPr>
          </a:p>
        </p:txBody>
      </p:sp>
      <p:pic>
        <p:nvPicPr>
          <p:cNvPr id="6" name="Graphic 5" descr="Mail Reply">
            <a:extLst>
              <a:ext uri="{FF2B5EF4-FFF2-40B4-BE49-F238E27FC236}">
                <a16:creationId xmlns:a16="http://schemas.microsoft.com/office/drawing/2014/main" id="{4C99AB3B-E564-740F-4DF7-FD0FA9B6C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906" y="2202656"/>
            <a:ext cx="738187" cy="738187"/>
          </a:xfrm>
          <a:prstGeom prst="rect">
            <a:avLst/>
          </a:prstGeom>
        </p:spPr>
      </p:pic>
      <p:sp>
        <p:nvSpPr>
          <p:cNvPr id="7" name="Title 1">
            <a:extLst>
              <a:ext uri="{FF2B5EF4-FFF2-40B4-BE49-F238E27FC236}">
                <a16:creationId xmlns:a16="http://schemas.microsoft.com/office/drawing/2014/main" id="{947B6CE2-256D-E60F-150C-3A03A6FFE757}"/>
              </a:ext>
            </a:extLst>
          </p:cNvPr>
          <p:cNvSpPr txBox="1">
            <a:spLocks/>
          </p:cNvSpPr>
          <p:nvPr/>
        </p:nvSpPr>
        <p:spPr>
          <a:xfrm>
            <a:off x="1219200" y="285750"/>
            <a:ext cx="6019800" cy="90061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Light" panose="020F0302020204030204"/>
                <a:ea typeface="+mj-ea"/>
                <a:cs typeface="+mj-cs"/>
              </a:rPr>
              <a:t>IMPORTANT REMINDERS </a:t>
            </a:r>
            <a:endParaRPr kumimoji="0" lang="en-US" sz="30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Light" panose="020F0302020204030204"/>
              <a:ea typeface="+mj-ea"/>
              <a:cs typeface="+mj-cs"/>
            </a:endParaRPr>
          </a:p>
        </p:txBody>
      </p:sp>
      <p:pic>
        <p:nvPicPr>
          <p:cNvPr id="8" name="Graphic 7" descr="Comment Important with solid fill">
            <a:extLst>
              <a:ext uri="{FF2B5EF4-FFF2-40B4-BE49-F238E27FC236}">
                <a16:creationId xmlns:a16="http://schemas.microsoft.com/office/drawing/2014/main" id="{862EC837-5F6C-F4FC-287C-688665E9D6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309" y="493954"/>
            <a:ext cx="914400" cy="914400"/>
          </a:xfrm>
          <a:prstGeom prst="rect">
            <a:avLst/>
          </a:prstGeom>
        </p:spPr>
      </p:pic>
    </p:spTree>
    <p:extLst>
      <p:ext uri="{BB962C8B-B14F-4D97-AF65-F5344CB8AC3E}">
        <p14:creationId xmlns:p14="http://schemas.microsoft.com/office/powerpoint/2010/main" val="47504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3" name="object 3">
            <a:extLst>
              <a:ext uri="{FF2B5EF4-FFF2-40B4-BE49-F238E27FC236}">
                <a16:creationId xmlns:a16="http://schemas.microsoft.com/office/drawing/2014/main" id="{F202C325-B5A0-C4D9-A19D-348F6274A7D3}"/>
              </a:ext>
            </a:extLst>
          </p:cNvPr>
          <p:cNvSpPr txBox="1"/>
          <p:nvPr/>
        </p:nvSpPr>
        <p:spPr>
          <a:xfrm>
            <a:off x="-533400" y="1779776"/>
            <a:ext cx="9290957" cy="2855205"/>
          </a:xfrm>
          <a:prstGeom prst="rect">
            <a:avLst/>
          </a:prstGeom>
        </p:spPr>
        <p:txBody>
          <a:bodyPr vert="horz" wrap="square" lIns="0" tIns="12700" rIns="0" bIns="0" rtlCol="0">
            <a:spAutoFit/>
          </a:bodyPr>
          <a:lstStyle/>
          <a:p>
            <a:pPr marL="12700" algn="ctr">
              <a:lnSpc>
                <a:spcPct val="100000"/>
              </a:lnSpc>
              <a:spcBef>
                <a:spcPts val="100"/>
              </a:spcBef>
              <a:tabLst>
                <a:tab pos="354965" algn="l"/>
                <a:tab pos="355600" algn="l"/>
              </a:tabLst>
            </a:pPr>
            <a:r>
              <a:rPr lang="en-US" sz="1400" spc="-5" dirty="0">
                <a:solidFill>
                  <a:schemeClr val="bg1"/>
                </a:solidFill>
                <a:cs typeface="Berlin Sans FB"/>
              </a:rPr>
              <a:t>Smile: this changes  the tone of your voice and makes you sound positive </a:t>
            </a:r>
          </a:p>
          <a:p>
            <a:pPr marL="298450" indent="-285750" algn="ctr">
              <a:lnSpc>
                <a:spcPct val="100000"/>
              </a:lnSpc>
              <a:spcBef>
                <a:spcPts val="100"/>
              </a:spcBef>
              <a:buFont typeface="Arial" panose="020B0604020202020204" pitchFamily="34" charset="0"/>
              <a:buChar char="•"/>
              <a:tabLst>
                <a:tab pos="354965" algn="l"/>
                <a:tab pos="355600" algn="l"/>
              </a:tabLst>
            </a:pPr>
            <a:endParaRPr lang="en-US" sz="1400" dirty="0">
              <a:solidFill>
                <a:schemeClr val="bg1"/>
              </a:solidFill>
              <a:cs typeface="Berlin Sans FB"/>
            </a:endParaRPr>
          </a:p>
          <a:p>
            <a:pPr marL="12700" algn="ctr">
              <a:lnSpc>
                <a:spcPct val="100000"/>
              </a:lnSpc>
              <a:spcBef>
                <a:spcPts val="10"/>
              </a:spcBef>
              <a:tabLst>
                <a:tab pos="354965" algn="l"/>
                <a:tab pos="355600" algn="l"/>
              </a:tabLst>
            </a:pPr>
            <a:r>
              <a:rPr lang="en-US" sz="1400" spc="-5" dirty="0">
                <a:solidFill>
                  <a:schemeClr val="bg1"/>
                </a:solidFill>
                <a:cs typeface="Berlin Sans FB"/>
              </a:rPr>
              <a:t>Speak Clearly </a:t>
            </a:r>
            <a:r>
              <a:rPr lang="en-US" sz="1400" dirty="0">
                <a:solidFill>
                  <a:schemeClr val="bg1"/>
                </a:solidFill>
                <a:cs typeface="Berlin Sans FB"/>
              </a:rPr>
              <a:t>and</a:t>
            </a:r>
            <a:r>
              <a:rPr lang="en-US" sz="1400" spc="10" dirty="0">
                <a:solidFill>
                  <a:schemeClr val="bg1"/>
                </a:solidFill>
                <a:cs typeface="Berlin Sans FB"/>
              </a:rPr>
              <a:t> </a:t>
            </a:r>
            <a:r>
              <a:rPr lang="en-US" sz="1400" spc="-5" dirty="0">
                <a:solidFill>
                  <a:schemeClr val="bg1"/>
                </a:solidFill>
                <a:cs typeface="Berlin Sans FB"/>
              </a:rPr>
              <a:t>Concisely</a:t>
            </a:r>
          </a:p>
          <a:p>
            <a:pPr marL="298450" indent="-285750" algn="ctr">
              <a:lnSpc>
                <a:spcPct val="100000"/>
              </a:lnSpc>
              <a:spcBef>
                <a:spcPts val="10"/>
              </a:spcBef>
              <a:buFont typeface="Arial" panose="020B0604020202020204" pitchFamily="34" charset="0"/>
              <a:buChar char="•"/>
              <a:tabLst>
                <a:tab pos="354965" algn="l"/>
                <a:tab pos="355600" algn="l"/>
              </a:tabLst>
            </a:pPr>
            <a:endParaRPr lang="en-US" sz="1400" dirty="0">
              <a:solidFill>
                <a:schemeClr val="bg1"/>
              </a:solidFill>
              <a:cs typeface="Berlin Sans FB"/>
            </a:endParaRPr>
          </a:p>
          <a:p>
            <a:pPr marL="12700" algn="ctr">
              <a:lnSpc>
                <a:spcPct val="100000"/>
              </a:lnSpc>
              <a:tabLst>
                <a:tab pos="354965" algn="l"/>
                <a:tab pos="355600" algn="l"/>
              </a:tabLst>
            </a:pPr>
            <a:r>
              <a:rPr lang="en-US" sz="1400" spc="-5" dirty="0">
                <a:solidFill>
                  <a:schemeClr val="bg1"/>
                </a:solidFill>
                <a:cs typeface="Berlin Sans FB"/>
              </a:rPr>
              <a:t>Be Enthusiastic</a:t>
            </a:r>
          </a:p>
          <a:p>
            <a:pPr marL="355600" indent="-342900" algn="ctr">
              <a:lnSpc>
                <a:spcPct val="100000"/>
              </a:lnSpc>
              <a:buFont typeface="Arial"/>
              <a:buChar char="•"/>
              <a:tabLst>
                <a:tab pos="354965" algn="l"/>
                <a:tab pos="355600" algn="l"/>
              </a:tabLst>
            </a:pPr>
            <a:endParaRPr lang="en-US" sz="1400" spc="-5" dirty="0">
              <a:solidFill>
                <a:schemeClr val="bg1"/>
              </a:solidFill>
              <a:cs typeface="Berlin Sans FB"/>
            </a:endParaRPr>
          </a:p>
          <a:p>
            <a:pPr marL="12700" algn="ctr">
              <a:lnSpc>
                <a:spcPct val="100000"/>
              </a:lnSpc>
              <a:spcBef>
                <a:spcPts val="100"/>
              </a:spcBef>
              <a:tabLst>
                <a:tab pos="354965" algn="l"/>
                <a:tab pos="355600" algn="l"/>
              </a:tabLst>
            </a:pPr>
            <a:r>
              <a:rPr lang="en-US" sz="1400" spc="-5" dirty="0">
                <a:solidFill>
                  <a:schemeClr val="bg1"/>
                </a:solidFill>
                <a:cs typeface="Berlin Sans FB"/>
              </a:rPr>
              <a:t>Courtesy:  “Treat </a:t>
            </a:r>
            <a:r>
              <a:rPr lang="en-US" sz="1400" dirty="0">
                <a:solidFill>
                  <a:schemeClr val="bg1"/>
                </a:solidFill>
                <a:cs typeface="Berlin Sans FB"/>
              </a:rPr>
              <a:t>others they </a:t>
            </a:r>
            <a:r>
              <a:rPr lang="en-US" sz="1400" spc="-5" dirty="0">
                <a:solidFill>
                  <a:schemeClr val="bg1"/>
                </a:solidFill>
                <a:cs typeface="Berlin Sans FB"/>
              </a:rPr>
              <a:t>way </a:t>
            </a:r>
            <a:r>
              <a:rPr lang="en-US" sz="1400" dirty="0">
                <a:solidFill>
                  <a:schemeClr val="bg1"/>
                </a:solidFill>
                <a:cs typeface="Berlin Sans FB"/>
              </a:rPr>
              <a:t>you </a:t>
            </a:r>
            <a:r>
              <a:rPr lang="en-US" sz="1400" spc="-5" dirty="0">
                <a:solidFill>
                  <a:schemeClr val="bg1"/>
                </a:solidFill>
                <a:cs typeface="Berlin Sans FB"/>
              </a:rPr>
              <a:t>want to be</a:t>
            </a:r>
            <a:r>
              <a:rPr lang="en-US" sz="1400" spc="-60" dirty="0">
                <a:solidFill>
                  <a:schemeClr val="bg1"/>
                </a:solidFill>
                <a:cs typeface="Berlin Sans FB"/>
              </a:rPr>
              <a:t> </a:t>
            </a:r>
            <a:r>
              <a:rPr lang="en-US" sz="1400" spc="-5" dirty="0">
                <a:solidFill>
                  <a:schemeClr val="bg1"/>
                </a:solidFill>
                <a:cs typeface="Berlin Sans FB"/>
              </a:rPr>
              <a:t>treated”</a:t>
            </a:r>
            <a:endParaRPr lang="en-US" sz="1400" dirty="0">
              <a:solidFill>
                <a:schemeClr val="bg1"/>
              </a:solidFill>
              <a:cs typeface="Berlin Sans FB"/>
            </a:endParaRPr>
          </a:p>
          <a:p>
            <a:pPr marL="12700" algn="ctr">
              <a:lnSpc>
                <a:spcPts val="3590"/>
              </a:lnSpc>
              <a:tabLst>
                <a:tab pos="354965" algn="l"/>
                <a:tab pos="355600" algn="l"/>
              </a:tabLst>
            </a:pPr>
            <a:r>
              <a:rPr lang="en-US" sz="1400" spc="-5" dirty="0">
                <a:solidFill>
                  <a:schemeClr val="bg1"/>
                </a:solidFill>
                <a:cs typeface="Berlin Sans FB"/>
              </a:rPr>
              <a:t>Tone:  Many times, it is not what </a:t>
            </a:r>
            <a:r>
              <a:rPr lang="en-US" sz="1400" dirty="0">
                <a:solidFill>
                  <a:schemeClr val="bg1"/>
                </a:solidFill>
                <a:cs typeface="Berlin Sans FB"/>
              </a:rPr>
              <a:t>you </a:t>
            </a:r>
            <a:r>
              <a:rPr lang="en-US" sz="1400" spc="-5" dirty="0">
                <a:solidFill>
                  <a:schemeClr val="bg1"/>
                </a:solidFill>
                <a:cs typeface="Berlin Sans FB"/>
              </a:rPr>
              <a:t>say, </a:t>
            </a:r>
            <a:r>
              <a:rPr lang="en-US" sz="1400" dirty="0">
                <a:solidFill>
                  <a:schemeClr val="bg1"/>
                </a:solidFill>
                <a:cs typeface="Berlin Sans FB"/>
              </a:rPr>
              <a:t>but how you say</a:t>
            </a:r>
            <a:r>
              <a:rPr lang="en-US" sz="1400" spc="-50" dirty="0">
                <a:solidFill>
                  <a:schemeClr val="bg1"/>
                </a:solidFill>
                <a:cs typeface="Berlin Sans FB"/>
              </a:rPr>
              <a:t> </a:t>
            </a:r>
            <a:r>
              <a:rPr lang="en-US" sz="1400" spc="-5" dirty="0">
                <a:solidFill>
                  <a:schemeClr val="bg1"/>
                </a:solidFill>
                <a:cs typeface="Berlin Sans FB"/>
              </a:rPr>
              <a:t>it</a:t>
            </a:r>
          </a:p>
          <a:p>
            <a:pPr marL="469900" lvl="1" algn="ctr">
              <a:lnSpc>
                <a:spcPct val="100000"/>
              </a:lnSpc>
              <a:spcBef>
                <a:spcPts val="15"/>
              </a:spcBef>
              <a:tabLst>
                <a:tab pos="756920" algn="l"/>
              </a:tabLst>
            </a:pPr>
            <a:endParaRPr lang="en-US" sz="1400" dirty="0">
              <a:solidFill>
                <a:schemeClr val="bg1"/>
              </a:solidFill>
              <a:cs typeface="Berlin Sans FB"/>
            </a:endParaRPr>
          </a:p>
          <a:p>
            <a:pPr marL="12700" algn="ctr">
              <a:lnSpc>
                <a:spcPct val="100000"/>
              </a:lnSpc>
              <a:spcBef>
                <a:spcPts val="100"/>
              </a:spcBef>
              <a:tabLst>
                <a:tab pos="354965" algn="l"/>
                <a:tab pos="355600" algn="l"/>
              </a:tabLst>
            </a:pPr>
            <a:r>
              <a:rPr lang="en-US" sz="1400" dirty="0">
                <a:solidFill>
                  <a:schemeClr val="bg1"/>
                </a:solidFill>
                <a:cs typeface="Berlin Sans FB"/>
              </a:rPr>
              <a:t>Take</a:t>
            </a:r>
            <a:r>
              <a:rPr lang="en-US" sz="1400" spc="-20" dirty="0">
                <a:solidFill>
                  <a:schemeClr val="bg1"/>
                </a:solidFill>
                <a:cs typeface="Berlin Sans FB"/>
              </a:rPr>
              <a:t> </a:t>
            </a:r>
            <a:r>
              <a:rPr lang="en-US" sz="1400" spc="-10" dirty="0">
                <a:solidFill>
                  <a:schemeClr val="bg1"/>
                </a:solidFill>
                <a:cs typeface="Berlin Sans FB"/>
              </a:rPr>
              <a:t>Notes:</a:t>
            </a:r>
            <a:r>
              <a:rPr lang="en-US" sz="1400" dirty="0">
                <a:solidFill>
                  <a:schemeClr val="bg1"/>
                </a:solidFill>
                <a:cs typeface="Berlin Sans FB"/>
              </a:rPr>
              <a:t>  Helps you </a:t>
            </a:r>
            <a:r>
              <a:rPr lang="en-US" sz="1400" spc="-5" dirty="0">
                <a:solidFill>
                  <a:schemeClr val="bg1"/>
                </a:solidFill>
                <a:cs typeface="Berlin Sans FB"/>
              </a:rPr>
              <a:t>remember important</a:t>
            </a:r>
            <a:r>
              <a:rPr lang="en-US" sz="1400" spc="-95" dirty="0">
                <a:solidFill>
                  <a:schemeClr val="bg1"/>
                </a:solidFill>
                <a:cs typeface="Berlin Sans FB"/>
              </a:rPr>
              <a:t> </a:t>
            </a:r>
            <a:r>
              <a:rPr lang="en-US" sz="1400" spc="-5" dirty="0">
                <a:solidFill>
                  <a:schemeClr val="bg1"/>
                </a:solidFill>
                <a:cs typeface="Berlin Sans FB"/>
              </a:rPr>
              <a:t>points</a:t>
            </a:r>
            <a:endParaRPr lang="en-US" sz="1400" dirty="0">
              <a:solidFill>
                <a:schemeClr val="bg1"/>
              </a:solidFill>
              <a:cs typeface="Berlin Sans FB"/>
            </a:endParaRPr>
          </a:p>
          <a:p>
            <a:pPr marL="12700" algn="ctr">
              <a:lnSpc>
                <a:spcPts val="3690"/>
              </a:lnSpc>
              <a:tabLst>
                <a:tab pos="354965" algn="l"/>
                <a:tab pos="355600" algn="l"/>
              </a:tabLst>
            </a:pPr>
            <a:r>
              <a:rPr lang="en-US" sz="1400" spc="-5" dirty="0">
                <a:solidFill>
                  <a:schemeClr val="bg1"/>
                </a:solidFill>
                <a:cs typeface="Berlin Sans FB"/>
              </a:rPr>
              <a:t>Listening : is more important than speaking </a:t>
            </a:r>
            <a:endParaRPr lang="en-US" sz="1400" dirty="0">
              <a:solidFill>
                <a:schemeClr val="bg1"/>
              </a:solidFill>
              <a:cs typeface="Berlin Sans FB"/>
            </a:endParaRPr>
          </a:p>
        </p:txBody>
      </p:sp>
      <p:pic>
        <p:nvPicPr>
          <p:cNvPr id="5" name="Graphic 4" descr="Smiling face outline with solid fill">
            <a:extLst>
              <a:ext uri="{FF2B5EF4-FFF2-40B4-BE49-F238E27FC236}">
                <a16:creationId xmlns:a16="http://schemas.microsoft.com/office/drawing/2014/main" id="{D3DB5585-BD32-534E-31F5-A0869CB627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875" y="2077766"/>
            <a:ext cx="762000" cy="762000"/>
          </a:xfrm>
          <a:prstGeom prst="rect">
            <a:avLst/>
          </a:prstGeom>
        </p:spPr>
      </p:pic>
      <p:pic>
        <p:nvPicPr>
          <p:cNvPr id="7" name="Graphic 6" descr="Voice with solid fill">
            <a:extLst>
              <a:ext uri="{FF2B5EF4-FFF2-40B4-BE49-F238E27FC236}">
                <a16:creationId xmlns:a16="http://schemas.microsoft.com/office/drawing/2014/main" id="{F73E7190-271D-EAB7-D0FD-32EE4551A0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5000" y="2190750"/>
            <a:ext cx="914400" cy="914400"/>
          </a:xfrm>
          <a:prstGeom prst="rect">
            <a:avLst/>
          </a:prstGeom>
        </p:spPr>
      </p:pic>
      <p:pic>
        <p:nvPicPr>
          <p:cNvPr id="8" name="Graphic 7" descr="Clipboard with solid fill">
            <a:extLst>
              <a:ext uri="{FF2B5EF4-FFF2-40B4-BE49-F238E27FC236}">
                <a16:creationId xmlns:a16="http://schemas.microsoft.com/office/drawing/2014/main" id="{5F02C9FF-A7A6-6E44-58C1-AF1326715B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5136" y="3464103"/>
            <a:ext cx="914400" cy="914400"/>
          </a:xfrm>
          <a:prstGeom prst="rect">
            <a:avLst/>
          </a:prstGeom>
        </p:spPr>
      </p:pic>
      <p:pic>
        <p:nvPicPr>
          <p:cNvPr id="9" name="Graphic 8" descr="Call center with solid fill">
            <a:extLst>
              <a:ext uri="{FF2B5EF4-FFF2-40B4-BE49-F238E27FC236}">
                <a16:creationId xmlns:a16="http://schemas.microsoft.com/office/drawing/2014/main" id="{C36731AD-8519-4DC4-37D4-D28A08776A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6666" y="3728703"/>
            <a:ext cx="914400" cy="914400"/>
          </a:xfrm>
          <a:prstGeom prst="rect">
            <a:avLst/>
          </a:prstGeom>
        </p:spPr>
      </p:pic>
      <p:pic>
        <p:nvPicPr>
          <p:cNvPr id="10" name="Picture 9">
            <a:extLst>
              <a:ext uri="{FF2B5EF4-FFF2-40B4-BE49-F238E27FC236}">
                <a16:creationId xmlns:a16="http://schemas.microsoft.com/office/drawing/2014/main" id="{FC8F792F-6505-E5FC-481F-78247E4FA48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43650" y="167277"/>
            <a:ext cx="2095056" cy="1671659"/>
          </a:xfrm>
          <a:prstGeom prst="rect">
            <a:avLst/>
          </a:prstGeom>
        </p:spPr>
      </p:pic>
      <p:sp>
        <p:nvSpPr>
          <p:cNvPr id="11" name="object 2">
            <a:extLst>
              <a:ext uri="{FF2B5EF4-FFF2-40B4-BE49-F238E27FC236}">
                <a16:creationId xmlns:a16="http://schemas.microsoft.com/office/drawing/2014/main" id="{53FE37F5-ACBA-2B8E-DE0E-DA09CBCC0843}"/>
              </a:ext>
            </a:extLst>
          </p:cNvPr>
          <p:cNvSpPr txBox="1">
            <a:spLocks/>
          </p:cNvSpPr>
          <p:nvPr/>
        </p:nvSpPr>
        <p:spPr>
          <a:xfrm>
            <a:off x="2209800" y="439188"/>
            <a:ext cx="4045020" cy="9941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defTabSz="914400">
              <a:spcAft>
                <a:spcPts val="600"/>
              </a:spcAft>
            </a:pPr>
            <a:r>
              <a:rPr lang="en-US" sz="4800" b="1" spc="-10" dirty="0">
                <a:solidFill>
                  <a:srgbClr val="FFFF00"/>
                </a:solidFill>
                <a:effectLst>
                  <a:outerShdw blurRad="38100" dist="38100" dir="2700000" algn="tl">
                    <a:srgbClr val="000000">
                      <a:alpha val="43137"/>
                    </a:srgbClr>
                  </a:outerShdw>
                </a:effectLst>
              </a:rPr>
              <a:t>Do </a:t>
            </a:r>
            <a:r>
              <a:rPr lang="en-US" sz="4800" b="1" spc="-5" dirty="0">
                <a:solidFill>
                  <a:srgbClr val="FFFF00"/>
                </a:solidFill>
                <a:effectLst>
                  <a:outerShdw blurRad="38100" dist="38100" dir="2700000" algn="tl">
                    <a:srgbClr val="000000">
                      <a:alpha val="43137"/>
                    </a:srgbClr>
                  </a:outerShdw>
                </a:effectLst>
              </a:rPr>
              <a:t>do</a:t>
            </a:r>
            <a:r>
              <a:rPr lang="en-US" sz="4800" b="1" spc="-35" dirty="0">
                <a:solidFill>
                  <a:srgbClr val="FFFF00"/>
                </a:solidFill>
                <a:effectLst>
                  <a:outerShdw blurRad="38100" dist="38100" dir="2700000" algn="tl">
                    <a:srgbClr val="000000">
                      <a:alpha val="43137"/>
                    </a:srgbClr>
                  </a:outerShdw>
                </a:effectLst>
              </a:rPr>
              <a:t> </a:t>
            </a:r>
            <a:r>
              <a:rPr lang="en-US" sz="4800" b="1" spc="-5" dirty="0">
                <a:solidFill>
                  <a:srgbClr val="FFFF00"/>
                </a:solidFill>
                <a:effectLst>
                  <a:outerShdw blurRad="38100" dist="38100" dir="2700000" algn="tl">
                    <a:srgbClr val="000000">
                      <a:alpha val="43137"/>
                    </a:srgbClr>
                  </a:outerShdw>
                </a:effectLst>
              </a:rPr>
              <a:t>this…</a:t>
            </a:r>
          </a:p>
        </p:txBody>
      </p:sp>
    </p:spTree>
    <p:extLst>
      <p:ext uri="{BB962C8B-B14F-4D97-AF65-F5344CB8AC3E}">
        <p14:creationId xmlns:p14="http://schemas.microsoft.com/office/powerpoint/2010/main" val="338396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3" name="object 2">
            <a:extLst>
              <a:ext uri="{FF2B5EF4-FFF2-40B4-BE49-F238E27FC236}">
                <a16:creationId xmlns:a16="http://schemas.microsoft.com/office/drawing/2014/main" id="{17D3B387-9894-F12F-57C1-E6597D2DE3AF}"/>
              </a:ext>
            </a:extLst>
          </p:cNvPr>
          <p:cNvSpPr txBox="1">
            <a:spLocks/>
          </p:cNvSpPr>
          <p:nvPr/>
        </p:nvSpPr>
        <p:spPr>
          <a:xfrm>
            <a:off x="2209800" y="439188"/>
            <a:ext cx="4045020" cy="9941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defTabSz="914400">
              <a:spcAft>
                <a:spcPts val="600"/>
              </a:spcAft>
            </a:pPr>
            <a:r>
              <a:rPr lang="en-US" sz="4800" b="1" spc="-10" dirty="0">
                <a:solidFill>
                  <a:srgbClr val="FFFF00"/>
                </a:solidFill>
                <a:effectLst>
                  <a:outerShdw blurRad="38100" dist="38100" dir="2700000" algn="tl">
                    <a:srgbClr val="000000">
                      <a:alpha val="43137"/>
                    </a:srgbClr>
                  </a:outerShdw>
                </a:effectLst>
              </a:rPr>
              <a:t>Don’t </a:t>
            </a:r>
            <a:r>
              <a:rPr lang="en-US" sz="4800" b="1" spc="-5" dirty="0">
                <a:solidFill>
                  <a:srgbClr val="FFFF00"/>
                </a:solidFill>
                <a:effectLst>
                  <a:outerShdw blurRad="38100" dist="38100" dir="2700000" algn="tl">
                    <a:srgbClr val="000000">
                      <a:alpha val="43137"/>
                    </a:srgbClr>
                  </a:outerShdw>
                </a:effectLst>
              </a:rPr>
              <a:t>do</a:t>
            </a:r>
            <a:r>
              <a:rPr lang="en-US" sz="4800" b="1" spc="-35" dirty="0">
                <a:solidFill>
                  <a:srgbClr val="FFFF00"/>
                </a:solidFill>
                <a:effectLst>
                  <a:outerShdw blurRad="38100" dist="38100" dir="2700000" algn="tl">
                    <a:srgbClr val="000000">
                      <a:alpha val="43137"/>
                    </a:srgbClr>
                  </a:outerShdw>
                </a:effectLst>
              </a:rPr>
              <a:t> </a:t>
            </a:r>
            <a:r>
              <a:rPr lang="en-US" sz="4800" b="1" spc="-5" dirty="0">
                <a:solidFill>
                  <a:srgbClr val="FFFF00"/>
                </a:solidFill>
                <a:effectLst>
                  <a:outerShdw blurRad="38100" dist="38100" dir="2700000" algn="tl">
                    <a:srgbClr val="000000">
                      <a:alpha val="43137"/>
                    </a:srgbClr>
                  </a:outerShdw>
                </a:effectLst>
              </a:rPr>
              <a:t>this…</a:t>
            </a:r>
          </a:p>
        </p:txBody>
      </p:sp>
      <p:sp>
        <p:nvSpPr>
          <p:cNvPr id="4" name="Content Placeholder 2">
            <a:extLst>
              <a:ext uri="{FF2B5EF4-FFF2-40B4-BE49-F238E27FC236}">
                <a16:creationId xmlns:a16="http://schemas.microsoft.com/office/drawing/2014/main" id="{D7AEDBEC-3A2C-33F6-4A45-6C2EF42AFF01}"/>
              </a:ext>
            </a:extLst>
          </p:cNvPr>
          <p:cNvSpPr>
            <a:spLocks noGrp="1"/>
          </p:cNvSpPr>
          <p:nvPr>
            <p:ph idx="1"/>
          </p:nvPr>
        </p:nvSpPr>
        <p:spPr>
          <a:xfrm>
            <a:off x="2549489" y="1614025"/>
            <a:ext cx="4045021" cy="3263504"/>
          </a:xfrm>
        </p:spPr>
        <p:txBody>
          <a:bodyPr vert="horz" lIns="91440" tIns="45720" rIns="91440" bIns="45720" rtlCol="0">
            <a:normAutofit/>
          </a:bodyPr>
          <a:lstStyle/>
          <a:p>
            <a:pPr marL="0" indent="0" algn="ctr" defTabSz="914400">
              <a:spcBef>
                <a:spcPts val="505"/>
              </a:spcBef>
              <a:buNone/>
              <a:tabLst>
                <a:tab pos="354965" algn="l"/>
                <a:tab pos="355600" algn="l"/>
              </a:tabLst>
            </a:pPr>
            <a:r>
              <a:rPr lang="en-US" spc="-5">
                <a:solidFill>
                  <a:schemeClr val="bg1"/>
                </a:solidFill>
              </a:rPr>
              <a:t> Frown</a:t>
            </a:r>
            <a:r>
              <a:rPr lang="en-US">
                <a:solidFill>
                  <a:schemeClr val="bg1"/>
                </a:solidFill>
              </a:rPr>
              <a:t> </a:t>
            </a:r>
          </a:p>
          <a:p>
            <a:pPr marL="0" indent="0" algn="ctr" defTabSz="914400">
              <a:spcBef>
                <a:spcPts val="384"/>
              </a:spcBef>
              <a:buNone/>
              <a:tabLst>
                <a:tab pos="354965" algn="l"/>
                <a:tab pos="355600" algn="l"/>
              </a:tabLst>
            </a:pPr>
            <a:r>
              <a:rPr lang="en-US">
                <a:solidFill>
                  <a:schemeClr val="bg1"/>
                </a:solidFill>
              </a:rPr>
              <a:t> Sound</a:t>
            </a:r>
            <a:r>
              <a:rPr lang="en-US" spc="-25">
                <a:solidFill>
                  <a:schemeClr val="bg1"/>
                </a:solidFill>
              </a:rPr>
              <a:t> </a:t>
            </a:r>
            <a:r>
              <a:rPr lang="en-US">
                <a:solidFill>
                  <a:schemeClr val="bg1"/>
                </a:solidFill>
              </a:rPr>
              <a:t>Tired</a:t>
            </a:r>
          </a:p>
          <a:p>
            <a:pPr marL="0" indent="0" algn="ctr" defTabSz="914400">
              <a:spcBef>
                <a:spcPts val="384"/>
              </a:spcBef>
              <a:buNone/>
              <a:tabLst>
                <a:tab pos="354965" algn="l"/>
                <a:tab pos="355600" algn="l"/>
              </a:tabLst>
            </a:pPr>
            <a:r>
              <a:rPr lang="en-US" spc="-5">
                <a:solidFill>
                  <a:schemeClr val="bg1"/>
                </a:solidFill>
              </a:rPr>
              <a:t> Ramble</a:t>
            </a:r>
          </a:p>
          <a:p>
            <a:pPr indent="-228600" defTabSz="914400"/>
            <a:endParaRPr lang="en-US" dirty="0">
              <a:solidFill>
                <a:schemeClr val="bg1"/>
              </a:solidFill>
            </a:endParaRPr>
          </a:p>
        </p:txBody>
      </p:sp>
      <p:pic>
        <p:nvPicPr>
          <p:cNvPr id="5" name="Graphic 4" descr="Angry face outline with solid fill">
            <a:extLst>
              <a:ext uri="{FF2B5EF4-FFF2-40B4-BE49-F238E27FC236}">
                <a16:creationId xmlns:a16="http://schemas.microsoft.com/office/drawing/2014/main" id="{6E25C878-07C1-0F63-88FF-192B5A9F14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2383188"/>
            <a:ext cx="1900067" cy="1900067"/>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6" name="Graphic 5" descr="Thumbs Down with solid fill">
            <a:extLst>
              <a:ext uri="{FF2B5EF4-FFF2-40B4-BE49-F238E27FC236}">
                <a16:creationId xmlns:a16="http://schemas.microsoft.com/office/drawing/2014/main" id="{90EFDCC3-E6B4-B06D-4491-96242135F5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7798" y="1075751"/>
            <a:ext cx="1900067" cy="190006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Graphic 6" descr="Close with solid fill">
            <a:extLst>
              <a:ext uri="{FF2B5EF4-FFF2-40B4-BE49-F238E27FC236}">
                <a16:creationId xmlns:a16="http://schemas.microsoft.com/office/drawing/2014/main" id="{ADA21683-0BDA-F4A5-B796-24CEACE24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4443" y="2944319"/>
            <a:ext cx="1900067" cy="190006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Tree>
    <p:extLst>
      <p:ext uri="{BB962C8B-B14F-4D97-AF65-F5344CB8AC3E}">
        <p14:creationId xmlns:p14="http://schemas.microsoft.com/office/powerpoint/2010/main" val="240452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5453" y="479778"/>
            <a:ext cx="3495947" cy="2625372"/>
          </a:xfrm>
          <a:prstGeom prst="rect">
            <a:avLst/>
          </a:prstGeom>
        </p:spPr>
        <p:txBody>
          <a:bodyPr vert="horz" lIns="91440" tIns="45720" rIns="91440" bIns="45720" rtlCol="0" anchor="ctr">
            <a:normAutofit/>
          </a:bodyPr>
          <a:lstStyle/>
          <a:p>
            <a:pPr marL="12700" algn="ctr" defTabSz="914400"/>
            <a:r>
              <a:rPr lang="en-US" sz="4400" spc="-5" dirty="0">
                <a:solidFill>
                  <a:srgbClr val="FFFF00"/>
                </a:solidFill>
              </a:rPr>
              <a:t>keys to </a:t>
            </a:r>
            <a:r>
              <a:rPr lang="en-US" sz="4400" spc="-10" dirty="0">
                <a:solidFill>
                  <a:srgbClr val="FFFF00"/>
                </a:solidFill>
              </a:rPr>
              <a:t>good</a:t>
            </a:r>
            <a:r>
              <a:rPr lang="en-US" sz="4400" spc="-5" dirty="0">
                <a:solidFill>
                  <a:srgbClr val="FFFF00"/>
                </a:solidFill>
              </a:rPr>
              <a:t> </a:t>
            </a:r>
            <a:r>
              <a:rPr lang="en-US" sz="4400" spc="-10" dirty="0">
                <a:solidFill>
                  <a:srgbClr val="FFFF00"/>
                </a:solidFill>
              </a:rPr>
              <a:t>listening</a:t>
            </a:r>
          </a:p>
        </p:txBody>
      </p:sp>
      <p:sp>
        <p:nvSpPr>
          <p:cNvPr id="5" name="object 5"/>
          <p:cNvSpPr txBox="1">
            <a:spLocks noGrp="1"/>
          </p:cNvSpPr>
          <p:nvPr>
            <p:ph type="sldNum" sz="quarter" idx="12"/>
          </p:nvPr>
        </p:nvSpPr>
        <p:spPr>
          <a:xfrm>
            <a:off x="7104552" y="4840039"/>
            <a:ext cx="1197219" cy="303461"/>
          </a:xfrm>
          <a:prstGeom prst="rect">
            <a:avLst/>
          </a:prstGeom>
        </p:spPr>
        <p:txBody>
          <a:bodyPr vert="horz" lIns="91440" tIns="45720" rIns="91440" bIns="45720" rtlCol="0" anchor="ctr">
            <a:normAutofit/>
          </a:bodyPr>
          <a:lstStyle/>
          <a:p>
            <a:pPr defTabSz="914400">
              <a:spcAft>
                <a:spcPts val="600"/>
              </a:spcAft>
            </a:pPr>
            <a:fld id="{81D60167-4931-47E6-BA6A-407CBD079E47}" type="slidenum">
              <a:rPr lang="en-US" sz="1200"/>
              <a:pPr defTabSz="914400">
                <a:spcAft>
                  <a:spcPts val="600"/>
                </a:spcAft>
              </a:pPr>
              <a:t>4</a:t>
            </a:fld>
            <a:endParaRPr lang="en-US" sz="1200"/>
          </a:p>
        </p:txBody>
      </p:sp>
      <p:graphicFrame>
        <p:nvGraphicFramePr>
          <p:cNvPr id="7" name="object 3">
            <a:extLst>
              <a:ext uri="{FF2B5EF4-FFF2-40B4-BE49-F238E27FC236}">
                <a16:creationId xmlns:a16="http://schemas.microsoft.com/office/drawing/2014/main" id="{4C21DC5B-0CEE-4178-9F42-E7E67774DFED}"/>
              </a:ext>
            </a:extLst>
          </p:cNvPr>
          <p:cNvGraphicFramePr/>
          <p:nvPr>
            <p:extLst>
              <p:ext uri="{D42A27DB-BD31-4B8C-83A1-F6EECF244321}">
                <p14:modId xmlns:p14="http://schemas.microsoft.com/office/powerpoint/2010/main" val="1146694271"/>
              </p:ext>
            </p:extLst>
          </p:nvPr>
        </p:nvGraphicFramePr>
        <p:xfrm>
          <a:off x="3676104" y="479778"/>
          <a:ext cx="4879728" cy="418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B25E0E0-955D-405A-898B-A70C86D63D30}"/>
              </a:ext>
            </a:extLst>
          </p:cNvPr>
          <p:cNvPicPr>
            <a:picLocks noChangeAspect="1"/>
          </p:cNvPicPr>
          <p:nvPr/>
        </p:nvPicPr>
        <p:blipFill>
          <a:blip r:embed="rId7"/>
          <a:stretch>
            <a:fillRect/>
          </a:stretch>
        </p:blipFill>
        <p:spPr>
          <a:xfrm>
            <a:off x="85453" y="2787926"/>
            <a:ext cx="3505199" cy="2203843"/>
          </a:xfrm>
          <a:prstGeom prst="rect">
            <a:avLst/>
          </a:prstGeom>
        </p:spPr>
      </p:pic>
      <p:pic>
        <p:nvPicPr>
          <p:cNvPr id="4" name="Picture 3" descr="A yellow logo on a black background&#10;&#10;Description automatically generated">
            <a:extLst>
              <a:ext uri="{FF2B5EF4-FFF2-40B4-BE49-F238E27FC236}">
                <a16:creationId xmlns:a16="http://schemas.microsoft.com/office/drawing/2014/main" id="{1F470E47-4254-49DB-0101-FCD35ECD62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2104" y="4629149"/>
            <a:ext cx="471896" cy="5030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pic>
        <p:nvPicPr>
          <p:cNvPr id="3" name="Picture 2" descr="A screenshot of a phone&#10;&#10;Description automatically generated">
            <a:extLst>
              <a:ext uri="{FF2B5EF4-FFF2-40B4-BE49-F238E27FC236}">
                <a16:creationId xmlns:a16="http://schemas.microsoft.com/office/drawing/2014/main" id="{E03C7ECC-75C3-ADE3-D677-2AA0E52DA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955" y="1606151"/>
            <a:ext cx="2133600" cy="3364142"/>
          </a:xfrm>
          <a:prstGeom prst="rect">
            <a:avLst/>
          </a:prstGeom>
        </p:spPr>
      </p:pic>
      <p:sp>
        <p:nvSpPr>
          <p:cNvPr id="4" name="Title 1">
            <a:extLst>
              <a:ext uri="{FF2B5EF4-FFF2-40B4-BE49-F238E27FC236}">
                <a16:creationId xmlns:a16="http://schemas.microsoft.com/office/drawing/2014/main" id="{31371DD3-AAE6-A986-D840-092F9245C6AD}"/>
              </a:ext>
            </a:extLst>
          </p:cNvPr>
          <p:cNvSpPr>
            <a:spLocks noGrp="1"/>
          </p:cNvSpPr>
          <p:nvPr>
            <p:ph type="title"/>
          </p:nvPr>
        </p:nvSpPr>
        <p:spPr>
          <a:xfrm>
            <a:off x="446405" y="438770"/>
            <a:ext cx="7886700" cy="994172"/>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8x8</a:t>
            </a:r>
          </a:p>
        </p:txBody>
      </p:sp>
    </p:spTree>
    <p:extLst>
      <p:ext uri="{BB962C8B-B14F-4D97-AF65-F5344CB8AC3E}">
        <p14:creationId xmlns:p14="http://schemas.microsoft.com/office/powerpoint/2010/main" val="113864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4" name="Title 1">
            <a:extLst>
              <a:ext uri="{FF2B5EF4-FFF2-40B4-BE49-F238E27FC236}">
                <a16:creationId xmlns:a16="http://schemas.microsoft.com/office/drawing/2014/main" id="{31371DD3-AAE6-A986-D840-092F9245C6AD}"/>
              </a:ext>
            </a:extLst>
          </p:cNvPr>
          <p:cNvSpPr>
            <a:spLocks noGrp="1"/>
          </p:cNvSpPr>
          <p:nvPr>
            <p:ph type="title"/>
          </p:nvPr>
        </p:nvSpPr>
        <p:spPr>
          <a:xfrm>
            <a:off x="446405" y="438770"/>
            <a:ext cx="7886700" cy="994172"/>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8x8</a:t>
            </a:r>
          </a:p>
        </p:txBody>
      </p:sp>
      <p:pic>
        <p:nvPicPr>
          <p:cNvPr id="5" name="Picture 4" descr="A screenshot of a phone number&#10;&#10;Description automatically generated">
            <a:extLst>
              <a:ext uri="{FF2B5EF4-FFF2-40B4-BE49-F238E27FC236}">
                <a16:creationId xmlns:a16="http://schemas.microsoft.com/office/drawing/2014/main" id="{E01F94D9-61EF-090A-573D-1270F2C81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73" y="1618556"/>
            <a:ext cx="6428105" cy="3392751"/>
          </a:xfrm>
          <a:prstGeom prst="rect">
            <a:avLst/>
          </a:prstGeom>
        </p:spPr>
      </p:pic>
    </p:spTree>
    <p:extLst>
      <p:ext uri="{BB962C8B-B14F-4D97-AF65-F5344CB8AC3E}">
        <p14:creationId xmlns:p14="http://schemas.microsoft.com/office/powerpoint/2010/main" val="214753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4" name="Title 1">
            <a:extLst>
              <a:ext uri="{FF2B5EF4-FFF2-40B4-BE49-F238E27FC236}">
                <a16:creationId xmlns:a16="http://schemas.microsoft.com/office/drawing/2014/main" id="{31371DD3-AAE6-A986-D840-092F9245C6AD}"/>
              </a:ext>
            </a:extLst>
          </p:cNvPr>
          <p:cNvSpPr>
            <a:spLocks noGrp="1"/>
          </p:cNvSpPr>
          <p:nvPr>
            <p:ph type="title"/>
          </p:nvPr>
        </p:nvSpPr>
        <p:spPr>
          <a:xfrm>
            <a:off x="446405" y="438770"/>
            <a:ext cx="7886700" cy="994172"/>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8x8</a:t>
            </a:r>
          </a:p>
        </p:txBody>
      </p:sp>
      <p:pic>
        <p:nvPicPr>
          <p:cNvPr id="3" name="Picture 2" descr="A screenshot of a phone call&#10;&#10;Description automatically generated">
            <a:extLst>
              <a:ext uri="{FF2B5EF4-FFF2-40B4-BE49-F238E27FC236}">
                <a16:creationId xmlns:a16="http://schemas.microsoft.com/office/drawing/2014/main" id="{867F40CD-7EB7-685C-DF86-992B01D85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6151"/>
            <a:ext cx="6248400" cy="3307689"/>
          </a:xfrm>
          <a:prstGeom prst="rect">
            <a:avLst/>
          </a:prstGeom>
        </p:spPr>
      </p:pic>
    </p:spTree>
    <p:extLst>
      <p:ext uri="{BB962C8B-B14F-4D97-AF65-F5344CB8AC3E}">
        <p14:creationId xmlns:p14="http://schemas.microsoft.com/office/powerpoint/2010/main" val="91613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sp>
        <p:nvSpPr>
          <p:cNvPr id="4" name="Title 1">
            <a:extLst>
              <a:ext uri="{FF2B5EF4-FFF2-40B4-BE49-F238E27FC236}">
                <a16:creationId xmlns:a16="http://schemas.microsoft.com/office/drawing/2014/main" id="{31371DD3-AAE6-A986-D840-092F9245C6AD}"/>
              </a:ext>
            </a:extLst>
          </p:cNvPr>
          <p:cNvSpPr>
            <a:spLocks noGrp="1"/>
          </p:cNvSpPr>
          <p:nvPr>
            <p:ph type="title"/>
          </p:nvPr>
        </p:nvSpPr>
        <p:spPr>
          <a:xfrm>
            <a:off x="446405" y="438770"/>
            <a:ext cx="7886700" cy="994172"/>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8x8</a:t>
            </a:r>
          </a:p>
        </p:txBody>
      </p:sp>
      <p:pic>
        <p:nvPicPr>
          <p:cNvPr id="5" name="Picture 4" descr="A screenshot of a chat&#10;&#10;Description automatically generated">
            <a:extLst>
              <a:ext uri="{FF2B5EF4-FFF2-40B4-BE49-F238E27FC236}">
                <a16:creationId xmlns:a16="http://schemas.microsoft.com/office/drawing/2014/main" id="{820AC983-28CE-971E-B9BF-3D8E01C7B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141" y="1575407"/>
            <a:ext cx="6477000" cy="3435846"/>
          </a:xfrm>
          <a:prstGeom prst="rect">
            <a:avLst/>
          </a:prstGeom>
        </p:spPr>
      </p:pic>
    </p:spTree>
    <p:extLst>
      <p:ext uri="{BB962C8B-B14F-4D97-AF65-F5344CB8AC3E}">
        <p14:creationId xmlns:p14="http://schemas.microsoft.com/office/powerpoint/2010/main" val="21587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16394" name="Straight Connector 1639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8" y="1519755"/>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396" name="Rectangle 1639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5" y="86395"/>
            <a:ext cx="8954691" cy="49707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 name="Picture 1" descr="A yellow logo on a black background&#10;&#10;Description automatically generated with low confidence">
            <a:extLst>
              <a:ext uri="{FF2B5EF4-FFF2-40B4-BE49-F238E27FC236}">
                <a16:creationId xmlns:a16="http://schemas.microsoft.com/office/drawing/2014/main" id="{1B1DC268-94C3-E411-1A4B-E6C7C0404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4854" y="4626846"/>
            <a:ext cx="366278" cy="390448"/>
          </a:xfrm>
          <a:prstGeom prst="rect">
            <a:avLst/>
          </a:prstGeom>
        </p:spPr>
      </p:pic>
      <p:pic>
        <p:nvPicPr>
          <p:cNvPr id="3" name="Picture 8" descr="8x8 Phone Apps | Business Phone App | 8x8">
            <a:extLst>
              <a:ext uri="{FF2B5EF4-FFF2-40B4-BE49-F238E27FC236}">
                <a16:creationId xmlns:a16="http://schemas.microsoft.com/office/drawing/2014/main" id="{CFA814E9-D616-7757-723A-732313D07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5950"/>
            <a:ext cx="3200401" cy="943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8x8 Phone Apps | Business Phone App | 8x8">
            <a:extLst>
              <a:ext uri="{FF2B5EF4-FFF2-40B4-BE49-F238E27FC236}">
                <a16:creationId xmlns:a16="http://schemas.microsoft.com/office/drawing/2014/main" id="{C4E852BC-1671-5AA2-E749-05C33C958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12401"/>
            <a:ext cx="3352800" cy="988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8x8 Work - Apps en Google Play">
            <a:extLst>
              <a:ext uri="{FF2B5EF4-FFF2-40B4-BE49-F238E27FC236}">
                <a16:creationId xmlns:a16="http://schemas.microsoft.com/office/drawing/2014/main" id="{BB427992-F187-6864-5122-3EE69B96340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257800" y="184478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1E2DC1D-C55D-A834-25A7-D4F75C7EE709}"/>
              </a:ext>
            </a:extLst>
          </p:cNvPr>
          <p:cNvSpPr>
            <a:spLocks noGrp="1"/>
          </p:cNvSpPr>
          <p:nvPr>
            <p:ph type="title"/>
          </p:nvPr>
        </p:nvSpPr>
        <p:spPr>
          <a:xfrm>
            <a:off x="628650" y="274638"/>
            <a:ext cx="7886700" cy="993775"/>
          </a:xfrm>
        </p:spPr>
        <p:txBody>
          <a:bodyPr/>
          <a:lstStyle/>
          <a:p>
            <a:pPr algn="ctr"/>
            <a:r>
              <a:rPr lang="en-US" dirty="0">
                <a:solidFill>
                  <a:srgbClr val="FFFF00"/>
                </a:solidFill>
              </a:rPr>
              <a:t>Download 8x8 work  </a:t>
            </a:r>
          </a:p>
        </p:txBody>
      </p:sp>
    </p:spTree>
    <p:extLst>
      <p:ext uri="{BB962C8B-B14F-4D97-AF65-F5344CB8AC3E}">
        <p14:creationId xmlns:p14="http://schemas.microsoft.com/office/powerpoint/2010/main" val="13244203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328a36b-f364-460a-a760-112cf862374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D073642A58BB42B2C909F9B44ED1BF" ma:contentTypeVersion="15" ma:contentTypeDescription="Create a new document." ma:contentTypeScope="" ma:versionID="fa8f5ae1c785638f601be6cd695260c5">
  <xsd:schema xmlns:xsd="http://www.w3.org/2001/XMLSchema" xmlns:xs="http://www.w3.org/2001/XMLSchema" xmlns:p="http://schemas.microsoft.com/office/2006/metadata/properties" xmlns:ns3="a38730e3-aae0-4efc-8aa0-5e2811894f43" xmlns:ns4="1328a36b-f364-460a-a760-112cf8623748" targetNamespace="http://schemas.microsoft.com/office/2006/metadata/properties" ma:root="true" ma:fieldsID="222598f47c98601d2a6bfea3dd1eaa98" ns3:_="" ns4:_="">
    <xsd:import namespace="a38730e3-aae0-4efc-8aa0-5e2811894f43"/>
    <xsd:import namespace="1328a36b-f364-460a-a760-112cf8623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730e3-aae0-4efc-8aa0-5e2811894f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8a36b-f364-460a-a760-112cf8623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D8688-5C90-4BD2-85A8-A66AFE5B9D18}">
  <ds:schemaRefs>
    <ds:schemaRef ds:uri="1328a36b-f364-460a-a760-112cf8623748"/>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 ds:uri="a38730e3-aae0-4efc-8aa0-5e2811894f4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5BB44B9-96E7-46E8-A35F-912203943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730e3-aae0-4efc-8aa0-5e2811894f43"/>
    <ds:schemaRef ds:uri="1328a36b-f364-460a-a760-112cf8623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0F7F58-A008-4AFB-9676-84773BA74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1007</TotalTime>
  <Words>672</Words>
  <Application>Microsoft Office PowerPoint</Application>
  <PresentationFormat>On-screen Show (16:9)</PresentationFormat>
  <Paragraphs>93</Paragraphs>
  <Slides>15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Calibri Light</vt:lpstr>
      <vt:lpstr>Century Gothic</vt:lpstr>
      <vt:lpstr>Franklin Gothic Book</vt:lpstr>
      <vt:lpstr>Crop</vt:lpstr>
      <vt:lpstr>BrushVTI</vt:lpstr>
      <vt:lpstr>Office Theme</vt:lpstr>
      <vt:lpstr>2_Office Theme</vt:lpstr>
      <vt:lpstr>Phone Etiquette  &amp; Email  Signature</vt:lpstr>
      <vt:lpstr>PowerPoint Presentation</vt:lpstr>
      <vt:lpstr>PowerPoint Presentation</vt:lpstr>
      <vt:lpstr>keys to good listening</vt:lpstr>
      <vt:lpstr>8x8</vt:lpstr>
      <vt:lpstr>8x8</vt:lpstr>
      <vt:lpstr>8x8</vt:lpstr>
      <vt:lpstr>8x8</vt:lpstr>
      <vt:lpstr>Download 8x8 work  </vt:lpstr>
      <vt:lpstr>Park an active Call </vt:lpstr>
      <vt:lpstr>PowerPoint Presentation</vt:lpstr>
      <vt:lpstr>Email Signature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Boguszewski</dc:creator>
  <cp:lastModifiedBy>Valentina Vergara Paez</cp:lastModifiedBy>
  <cp:revision>18</cp:revision>
  <dcterms:created xsi:type="dcterms:W3CDTF">2019-10-14T17:48:58Z</dcterms:created>
  <dcterms:modified xsi:type="dcterms:W3CDTF">2023-07-17T20:28:29Z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0x0101001AD073642A58BB42B2C909F9B44ED1BF</vt:lpwstr>
  </property>
</Properties>
</file>