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7"/>
  </p:notesMasterIdLst>
  <p:sldIdLst>
    <p:sldId id="256" r:id="rId5"/>
    <p:sldId id="314" r:id="rId6"/>
    <p:sldId id="300" r:id="rId7"/>
    <p:sldId id="315" r:id="rId8"/>
    <p:sldId id="291" r:id="rId9"/>
    <p:sldId id="262" r:id="rId10"/>
    <p:sldId id="264" r:id="rId11"/>
    <p:sldId id="296" r:id="rId12"/>
    <p:sldId id="263" r:id="rId13"/>
    <p:sldId id="288" r:id="rId14"/>
    <p:sldId id="266" r:id="rId15"/>
    <p:sldId id="281" r:id="rId16"/>
  </p:sldIdLst>
  <p:sldSz cx="12192000" cy="6858000"/>
  <p:notesSz cx="7315200" cy="9601200"/>
  <p:defaultTextStyle>
    <a:defPPr>
      <a:defRPr lang="en-US"/>
    </a:defPPr>
    <a:lvl1pPr algn="l" defTabSz="457200"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5pPr>
    <a:lvl6pPr marL="2286000" algn="l" defTabSz="914400" rtl="0" eaLnBrk="1" latinLnBrk="0" hangingPunct="1">
      <a:defRPr kern="1200">
        <a:solidFill>
          <a:schemeClr val="tx1"/>
        </a:solidFill>
        <a:latin typeface="Franklin Gothic Book" panose="020B0503020102020204" pitchFamily="34" charset="0"/>
        <a:ea typeface="+mn-ea"/>
        <a:cs typeface="+mn-cs"/>
      </a:defRPr>
    </a:lvl6pPr>
    <a:lvl7pPr marL="2743200" algn="l" defTabSz="914400" rtl="0" eaLnBrk="1" latinLnBrk="0" hangingPunct="1">
      <a:defRPr kern="1200">
        <a:solidFill>
          <a:schemeClr val="tx1"/>
        </a:solidFill>
        <a:latin typeface="Franklin Gothic Book" panose="020B0503020102020204" pitchFamily="34" charset="0"/>
        <a:ea typeface="+mn-ea"/>
        <a:cs typeface="+mn-cs"/>
      </a:defRPr>
    </a:lvl7pPr>
    <a:lvl8pPr marL="3200400" algn="l" defTabSz="914400" rtl="0" eaLnBrk="1" latinLnBrk="0" hangingPunct="1">
      <a:defRPr kern="1200">
        <a:solidFill>
          <a:schemeClr val="tx1"/>
        </a:solidFill>
        <a:latin typeface="Franklin Gothic Book" panose="020B0503020102020204" pitchFamily="34" charset="0"/>
        <a:ea typeface="+mn-ea"/>
        <a:cs typeface="+mn-cs"/>
      </a:defRPr>
    </a:lvl8pPr>
    <a:lvl9pPr marL="3657600" algn="l" defTabSz="914400" rtl="0" eaLnBrk="1" latinLnBrk="0" hangingPunct="1">
      <a:defRPr kern="1200">
        <a:solidFill>
          <a:schemeClr val="tx1"/>
        </a:solidFill>
        <a:latin typeface="Franklin Gothic Book" panose="020B05030201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CD1F47-A73D-0C11-ED54-268885CFDADA}"/>
              </a:ext>
            </a:extLst>
          </p:cNvPr>
          <p:cNvSpPr>
            <a:spLocks noGrp="1"/>
          </p:cNvSpPr>
          <p:nvPr>
            <p:ph type="hdr" sz="quarter"/>
          </p:nvPr>
        </p:nvSpPr>
        <p:spPr>
          <a:xfrm>
            <a:off x="0" y="0"/>
            <a:ext cx="3170238" cy="481013"/>
          </a:xfrm>
          <a:prstGeom prst="rect">
            <a:avLst/>
          </a:prstGeom>
        </p:spPr>
        <p:txBody>
          <a:bodyPr vert="horz" lIns="96661" tIns="48331" rIns="96661" bIns="48331" rtlCol="0"/>
          <a:lstStyle>
            <a:lvl1pPr algn="l">
              <a:defRPr sz="1300"/>
            </a:lvl1pPr>
          </a:lstStyle>
          <a:p>
            <a:pPr>
              <a:defRPr/>
            </a:pPr>
            <a:endParaRPr lang="en-US"/>
          </a:p>
        </p:txBody>
      </p:sp>
      <p:sp>
        <p:nvSpPr>
          <p:cNvPr id="3" name="Date Placeholder 2">
            <a:extLst>
              <a:ext uri="{FF2B5EF4-FFF2-40B4-BE49-F238E27FC236}">
                <a16:creationId xmlns:a16="http://schemas.microsoft.com/office/drawing/2014/main" id="{27554696-31FE-7C09-FBF0-2392FA973BFA}"/>
              </a:ext>
            </a:extLst>
          </p:cNvPr>
          <p:cNvSpPr>
            <a:spLocks noGrp="1"/>
          </p:cNvSpPr>
          <p:nvPr>
            <p:ph type="dt" idx="1"/>
          </p:nvPr>
        </p:nvSpPr>
        <p:spPr>
          <a:xfrm>
            <a:off x="4143375" y="0"/>
            <a:ext cx="3170238" cy="481013"/>
          </a:xfrm>
          <a:prstGeom prst="rect">
            <a:avLst/>
          </a:prstGeom>
        </p:spPr>
        <p:txBody>
          <a:bodyPr vert="horz" lIns="96661" tIns="48331" rIns="96661" bIns="48331" rtlCol="0"/>
          <a:lstStyle>
            <a:lvl1pPr algn="r">
              <a:defRPr sz="1300"/>
            </a:lvl1pPr>
          </a:lstStyle>
          <a:p>
            <a:pPr>
              <a:defRPr/>
            </a:pPr>
            <a:fld id="{923208D2-6796-480A-894B-FD4769AEECBC}" type="datetimeFigureOut">
              <a:rPr lang="en-US"/>
              <a:pPr>
                <a:defRPr/>
              </a:pPr>
              <a:t>6/9/2023</a:t>
            </a:fld>
            <a:endParaRPr lang="en-US"/>
          </a:p>
        </p:txBody>
      </p:sp>
      <p:sp>
        <p:nvSpPr>
          <p:cNvPr id="4" name="Slide Image Placeholder 3">
            <a:extLst>
              <a:ext uri="{FF2B5EF4-FFF2-40B4-BE49-F238E27FC236}">
                <a16:creationId xmlns:a16="http://schemas.microsoft.com/office/drawing/2014/main" id="{B4670FD8-508F-02EE-2FC2-842B0F15ED39}"/>
              </a:ext>
            </a:extLst>
          </p:cNvPr>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a:extLst>
              <a:ext uri="{FF2B5EF4-FFF2-40B4-BE49-F238E27FC236}">
                <a16:creationId xmlns:a16="http://schemas.microsoft.com/office/drawing/2014/main" id="{89778762-DC95-2980-7AAB-DBDDFC217AB6}"/>
              </a:ext>
            </a:extLst>
          </p:cNvPr>
          <p:cNvSpPr>
            <a:spLocks noGrp="1"/>
          </p:cNvSpPr>
          <p:nvPr>
            <p:ph type="body" sz="quarter" idx="3"/>
          </p:nvPr>
        </p:nvSpPr>
        <p:spPr>
          <a:xfrm>
            <a:off x="731838" y="4621213"/>
            <a:ext cx="5851525" cy="3779837"/>
          </a:xfrm>
          <a:prstGeom prst="rect">
            <a:avLst/>
          </a:prstGeom>
        </p:spPr>
        <p:txBody>
          <a:bodyPr vert="horz" lIns="96661" tIns="48331" rIns="96661" bIns="4833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BCDBE91-CF13-DBC1-5F14-5919A35FB85F}"/>
              </a:ext>
            </a:extLst>
          </p:cNvPr>
          <p:cNvSpPr>
            <a:spLocks noGrp="1"/>
          </p:cNvSpPr>
          <p:nvPr>
            <p:ph type="ftr" sz="quarter" idx="4"/>
          </p:nvPr>
        </p:nvSpPr>
        <p:spPr>
          <a:xfrm>
            <a:off x="0" y="9120188"/>
            <a:ext cx="3170238" cy="481012"/>
          </a:xfrm>
          <a:prstGeom prst="rect">
            <a:avLst/>
          </a:prstGeom>
        </p:spPr>
        <p:txBody>
          <a:bodyPr vert="horz" lIns="96661" tIns="48331" rIns="96661" bIns="48331" rtlCol="0" anchor="b"/>
          <a:lstStyle>
            <a:lvl1pPr algn="l">
              <a:defRPr sz="1300"/>
            </a:lvl1pPr>
          </a:lstStyle>
          <a:p>
            <a:pPr>
              <a:defRPr/>
            </a:pPr>
            <a:endParaRPr lang="en-US"/>
          </a:p>
        </p:txBody>
      </p:sp>
      <p:sp>
        <p:nvSpPr>
          <p:cNvPr id="7" name="Slide Number Placeholder 6">
            <a:extLst>
              <a:ext uri="{FF2B5EF4-FFF2-40B4-BE49-F238E27FC236}">
                <a16:creationId xmlns:a16="http://schemas.microsoft.com/office/drawing/2014/main" id="{75E0E1EA-9FB7-0877-258C-89EF4A68CD86}"/>
              </a:ext>
            </a:extLst>
          </p:cNvPr>
          <p:cNvSpPr>
            <a:spLocks noGrp="1"/>
          </p:cNvSpPr>
          <p:nvPr>
            <p:ph type="sldNum" sz="quarter" idx="5"/>
          </p:nvPr>
        </p:nvSpPr>
        <p:spPr>
          <a:xfrm>
            <a:off x="4143375" y="9120188"/>
            <a:ext cx="3170238" cy="481012"/>
          </a:xfrm>
          <a:prstGeom prst="rect">
            <a:avLst/>
          </a:prstGeom>
        </p:spPr>
        <p:txBody>
          <a:bodyPr vert="horz" lIns="96661" tIns="48331" rIns="96661" bIns="48331" rtlCol="0" anchor="b"/>
          <a:lstStyle>
            <a:lvl1pPr algn="r">
              <a:defRPr sz="1300"/>
            </a:lvl1pPr>
          </a:lstStyle>
          <a:p>
            <a:pPr>
              <a:defRPr/>
            </a:pPr>
            <a:fld id="{74F2D047-E3F7-40C3-AAB1-E92AF2875F5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4F2D047-E3F7-40C3-AAB1-E92AF2875F59}" type="slidenum">
              <a:rPr lang="en-US" smtClean="0"/>
              <a:pPr>
                <a:defRPr/>
              </a:pPr>
              <a:t>2</a:t>
            </a:fld>
            <a:endParaRPr lang="en-US"/>
          </a:p>
        </p:txBody>
      </p:sp>
    </p:spTree>
    <p:extLst>
      <p:ext uri="{BB962C8B-B14F-4D97-AF65-F5344CB8AC3E}">
        <p14:creationId xmlns:p14="http://schemas.microsoft.com/office/powerpoint/2010/main" val="3147995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2D586CBA-BEBD-CB01-98DE-231EFD70273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36AB2C3A-14F3-145B-0E2A-2A8527A996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dirty="0"/>
          </a:p>
        </p:txBody>
      </p:sp>
      <p:sp>
        <p:nvSpPr>
          <p:cNvPr id="22532" name="Slide Number Placeholder 3">
            <a:extLst>
              <a:ext uri="{FF2B5EF4-FFF2-40B4-BE49-F238E27FC236}">
                <a16:creationId xmlns:a16="http://schemas.microsoft.com/office/drawing/2014/main" id="{74E9D289-967B-2A54-6352-B4A87F1A83F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84225" indent="-301625">
              <a:defRPr>
                <a:solidFill>
                  <a:schemeClr val="tx1"/>
                </a:solidFill>
                <a:latin typeface="Franklin Gothic Book" panose="020B0503020102020204" pitchFamily="34" charset="0"/>
              </a:defRPr>
            </a:lvl2pPr>
            <a:lvl3pPr marL="1208088" indent="-241300">
              <a:defRPr>
                <a:solidFill>
                  <a:schemeClr val="tx1"/>
                </a:solidFill>
                <a:latin typeface="Franklin Gothic Book" panose="020B0503020102020204" pitchFamily="34" charset="0"/>
              </a:defRPr>
            </a:lvl3pPr>
            <a:lvl4pPr marL="1690688" indent="-241300">
              <a:defRPr>
                <a:solidFill>
                  <a:schemeClr val="tx1"/>
                </a:solidFill>
                <a:latin typeface="Franklin Gothic Book" panose="020B0503020102020204" pitchFamily="34" charset="0"/>
              </a:defRPr>
            </a:lvl4pPr>
            <a:lvl5pPr marL="2174875" indent="-241300">
              <a:defRPr>
                <a:solidFill>
                  <a:schemeClr val="tx1"/>
                </a:solidFill>
                <a:latin typeface="Franklin Gothic Book" panose="020B0503020102020204" pitchFamily="34" charset="0"/>
              </a:defRPr>
            </a:lvl5pPr>
            <a:lvl6pPr marL="2632075" indent="-241300" defTabSz="457200" eaLnBrk="0" fontAlgn="base" hangingPunct="0">
              <a:spcBef>
                <a:spcPct val="0"/>
              </a:spcBef>
              <a:spcAft>
                <a:spcPct val="0"/>
              </a:spcAft>
              <a:defRPr>
                <a:solidFill>
                  <a:schemeClr val="tx1"/>
                </a:solidFill>
                <a:latin typeface="Franklin Gothic Book" panose="020B0503020102020204" pitchFamily="34" charset="0"/>
              </a:defRPr>
            </a:lvl6pPr>
            <a:lvl7pPr marL="3089275" indent="-241300" defTabSz="457200" eaLnBrk="0" fontAlgn="base" hangingPunct="0">
              <a:spcBef>
                <a:spcPct val="0"/>
              </a:spcBef>
              <a:spcAft>
                <a:spcPct val="0"/>
              </a:spcAft>
              <a:defRPr>
                <a:solidFill>
                  <a:schemeClr val="tx1"/>
                </a:solidFill>
                <a:latin typeface="Franklin Gothic Book" panose="020B0503020102020204" pitchFamily="34" charset="0"/>
              </a:defRPr>
            </a:lvl7pPr>
            <a:lvl8pPr marL="3546475" indent="-241300" defTabSz="457200" eaLnBrk="0" fontAlgn="base" hangingPunct="0">
              <a:spcBef>
                <a:spcPct val="0"/>
              </a:spcBef>
              <a:spcAft>
                <a:spcPct val="0"/>
              </a:spcAft>
              <a:defRPr>
                <a:solidFill>
                  <a:schemeClr val="tx1"/>
                </a:solidFill>
                <a:latin typeface="Franklin Gothic Book" panose="020B0503020102020204" pitchFamily="34" charset="0"/>
              </a:defRPr>
            </a:lvl8pPr>
            <a:lvl9pPr marL="4003675" indent="-241300" defTabSz="457200" eaLnBrk="0" fontAlgn="base" hangingPunct="0">
              <a:spcBef>
                <a:spcPct val="0"/>
              </a:spcBef>
              <a:spcAft>
                <a:spcPct val="0"/>
              </a:spcAft>
              <a:defRPr>
                <a:solidFill>
                  <a:schemeClr val="tx1"/>
                </a:solidFill>
                <a:latin typeface="Franklin Gothic Book" panose="020B0503020102020204" pitchFamily="34" charset="0"/>
              </a:defRPr>
            </a:lvl9pPr>
          </a:lstStyle>
          <a:p>
            <a:fld id="{4F978709-1326-468D-AD12-25EA6EE9C204}" type="slidenum">
              <a:rPr lang="en-US" altLang="en-US" smtClean="0"/>
              <a:pPr/>
              <a:t>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2D586CBA-BEBD-CB01-98DE-231EFD70273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36AB2C3A-14F3-145B-0E2A-2A8527A996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dirty="0"/>
          </a:p>
        </p:txBody>
      </p:sp>
      <p:sp>
        <p:nvSpPr>
          <p:cNvPr id="22532" name="Slide Number Placeholder 3">
            <a:extLst>
              <a:ext uri="{FF2B5EF4-FFF2-40B4-BE49-F238E27FC236}">
                <a16:creationId xmlns:a16="http://schemas.microsoft.com/office/drawing/2014/main" id="{74E9D289-967B-2A54-6352-B4A87F1A83F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84225" indent="-301625">
              <a:defRPr>
                <a:solidFill>
                  <a:schemeClr val="tx1"/>
                </a:solidFill>
                <a:latin typeface="Franklin Gothic Book" panose="020B0503020102020204" pitchFamily="34" charset="0"/>
              </a:defRPr>
            </a:lvl2pPr>
            <a:lvl3pPr marL="1208088" indent="-241300">
              <a:defRPr>
                <a:solidFill>
                  <a:schemeClr val="tx1"/>
                </a:solidFill>
                <a:latin typeface="Franklin Gothic Book" panose="020B0503020102020204" pitchFamily="34" charset="0"/>
              </a:defRPr>
            </a:lvl3pPr>
            <a:lvl4pPr marL="1690688" indent="-241300">
              <a:defRPr>
                <a:solidFill>
                  <a:schemeClr val="tx1"/>
                </a:solidFill>
                <a:latin typeface="Franklin Gothic Book" panose="020B0503020102020204" pitchFamily="34" charset="0"/>
              </a:defRPr>
            </a:lvl4pPr>
            <a:lvl5pPr marL="2174875" indent="-241300">
              <a:defRPr>
                <a:solidFill>
                  <a:schemeClr val="tx1"/>
                </a:solidFill>
                <a:latin typeface="Franklin Gothic Book" panose="020B0503020102020204" pitchFamily="34" charset="0"/>
              </a:defRPr>
            </a:lvl5pPr>
            <a:lvl6pPr marL="2632075" indent="-241300" defTabSz="457200" eaLnBrk="0" fontAlgn="base" hangingPunct="0">
              <a:spcBef>
                <a:spcPct val="0"/>
              </a:spcBef>
              <a:spcAft>
                <a:spcPct val="0"/>
              </a:spcAft>
              <a:defRPr>
                <a:solidFill>
                  <a:schemeClr val="tx1"/>
                </a:solidFill>
                <a:latin typeface="Franklin Gothic Book" panose="020B0503020102020204" pitchFamily="34" charset="0"/>
              </a:defRPr>
            </a:lvl6pPr>
            <a:lvl7pPr marL="3089275" indent="-241300" defTabSz="457200" eaLnBrk="0" fontAlgn="base" hangingPunct="0">
              <a:spcBef>
                <a:spcPct val="0"/>
              </a:spcBef>
              <a:spcAft>
                <a:spcPct val="0"/>
              </a:spcAft>
              <a:defRPr>
                <a:solidFill>
                  <a:schemeClr val="tx1"/>
                </a:solidFill>
                <a:latin typeface="Franklin Gothic Book" panose="020B0503020102020204" pitchFamily="34" charset="0"/>
              </a:defRPr>
            </a:lvl7pPr>
            <a:lvl8pPr marL="3546475" indent="-241300" defTabSz="457200" eaLnBrk="0" fontAlgn="base" hangingPunct="0">
              <a:spcBef>
                <a:spcPct val="0"/>
              </a:spcBef>
              <a:spcAft>
                <a:spcPct val="0"/>
              </a:spcAft>
              <a:defRPr>
                <a:solidFill>
                  <a:schemeClr val="tx1"/>
                </a:solidFill>
                <a:latin typeface="Franklin Gothic Book" panose="020B0503020102020204" pitchFamily="34" charset="0"/>
              </a:defRPr>
            </a:lvl8pPr>
            <a:lvl9pPr marL="4003675" indent="-241300" defTabSz="457200" eaLnBrk="0" fontAlgn="base" hangingPunct="0">
              <a:spcBef>
                <a:spcPct val="0"/>
              </a:spcBef>
              <a:spcAft>
                <a:spcPct val="0"/>
              </a:spcAft>
              <a:defRPr>
                <a:solidFill>
                  <a:schemeClr val="tx1"/>
                </a:solidFill>
                <a:latin typeface="Franklin Gothic Book" panose="020B0503020102020204" pitchFamily="34" charset="0"/>
              </a:defRPr>
            </a:lvl9pPr>
          </a:lstStyle>
          <a:p>
            <a:fld id="{4F978709-1326-468D-AD12-25EA6EE9C204}" type="slidenum">
              <a:rPr lang="en-US" altLang="en-US" smtClean="0"/>
              <a:pPr/>
              <a:t>4</a:t>
            </a:fld>
            <a:endParaRPr lang="en-US" altLang="en-US"/>
          </a:p>
        </p:txBody>
      </p:sp>
    </p:spTree>
    <p:extLst>
      <p:ext uri="{BB962C8B-B14F-4D97-AF65-F5344CB8AC3E}">
        <p14:creationId xmlns:p14="http://schemas.microsoft.com/office/powerpoint/2010/main" val="2678052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CB0F4E-7229-4D96-81CB-D7A1A88080C5}" type="slidenum">
              <a:rPr lang="en-US" smtClean="0"/>
              <a:pPr>
                <a:defRPr/>
              </a:pPr>
              <a:t>6</a:t>
            </a:fld>
            <a:endParaRPr lang="en-US"/>
          </a:p>
        </p:txBody>
      </p:sp>
    </p:spTree>
    <p:extLst>
      <p:ext uri="{BB962C8B-B14F-4D97-AF65-F5344CB8AC3E}">
        <p14:creationId xmlns:p14="http://schemas.microsoft.com/office/powerpoint/2010/main" val="1912066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0C1E6C9B-37E4-0D34-A83D-CD1A4F4DE5D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F10450DA-9FA4-7126-DB31-8D22CEB457D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QUESTIONS: </a:t>
            </a:r>
          </a:p>
        </p:txBody>
      </p:sp>
      <p:sp>
        <p:nvSpPr>
          <p:cNvPr id="34820" name="Slide Number Placeholder 3">
            <a:extLst>
              <a:ext uri="{FF2B5EF4-FFF2-40B4-BE49-F238E27FC236}">
                <a16:creationId xmlns:a16="http://schemas.microsoft.com/office/drawing/2014/main" id="{107E0F7B-51FC-39A3-B9E7-247B829B650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84225" indent="-301625">
              <a:defRPr>
                <a:solidFill>
                  <a:schemeClr val="tx1"/>
                </a:solidFill>
                <a:latin typeface="Franklin Gothic Book" panose="020B0503020102020204" pitchFamily="34" charset="0"/>
              </a:defRPr>
            </a:lvl2pPr>
            <a:lvl3pPr marL="1208088" indent="-241300">
              <a:defRPr>
                <a:solidFill>
                  <a:schemeClr val="tx1"/>
                </a:solidFill>
                <a:latin typeface="Franklin Gothic Book" panose="020B0503020102020204" pitchFamily="34" charset="0"/>
              </a:defRPr>
            </a:lvl3pPr>
            <a:lvl4pPr marL="1690688" indent="-241300">
              <a:defRPr>
                <a:solidFill>
                  <a:schemeClr val="tx1"/>
                </a:solidFill>
                <a:latin typeface="Franklin Gothic Book" panose="020B0503020102020204" pitchFamily="34" charset="0"/>
              </a:defRPr>
            </a:lvl4pPr>
            <a:lvl5pPr marL="2174875" indent="-241300">
              <a:defRPr>
                <a:solidFill>
                  <a:schemeClr val="tx1"/>
                </a:solidFill>
                <a:latin typeface="Franklin Gothic Book" panose="020B0503020102020204" pitchFamily="34" charset="0"/>
              </a:defRPr>
            </a:lvl5pPr>
            <a:lvl6pPr marL="2632075" indent="-241300" defTabSz="457200" eaLnBrk="0" fontAlgn="base" hangingPunct="0">
              <a:spcBef>
                <a:spcPct val="0"/>
              </a:spcBef>
              <a:spcAft>
                <a:spcPct val="0"/>
              </a:spcAft>
              <a:defRPr>
                <a:solidFill>
                  <a:schemeClr val="tx1"/>
                </a:solidFill>
                <a:latin typeface="Franklin Gothic Book" panose="020B0503020102020204" pitchFamily="34" charset="0"/>
              </a:defRPr>
            </a:lvl6pPr>
            <a:lvl7pPr marL="3089275" indent="-241300" defTabSz="457200" eaLnBrk="0" fontAlgn="base" hangingPunct="0">
              <a:spcBef>
                <a:spcPct val="0"/>
              </a:spcBef>
              <a:spcAft>
                <a:spcPct val="0"/>
              </a:spcAft>
              <a:defRPr>
                <a:solidFill>
                  <a:schemeClr val="tx1"/>
                </a:solidFill>
                <a:latin typeface="Franklin Gothic Book" panose="020B0503020102020204" pitchFamily="34" charset="0"/>
              </a:defRPr>
            </a:lvl7pPr>
            <a:lvl8pPr marL="3546475" indent="-241300" defTabSz="457200" eaLnBrk="0" fontAlgn="base" hangingPunct="0">
              <a:spcBef>
                <a:spcPct val="0"/>
              </a:spcBef>
              <a:spcAft>
                <a:spcPct val="0"/>
              </a:spcAft>
              <a:defRPr>
                <a:solidFill>
                  <a:schemeClr val="tx1"/>
                </a:solidFill>
                <a:latin typeface="Franklin Gothic Book" panose="020B0503020102020204" pitchFamily="34" charset="0"/>
              </a:defRPr>
            </a:lvl8pPr>
            <a:lvl9pPr marL="4003675" indent="-241300" defTabSz="457200" eaLnBrk="0" fontAlgn="base" hangingPunct="0">
              <a:spcBef>
                <a:spcPct val="0"/>
              </a:spcBef>
              <a:spcAft>
                <a:spcPct val="0"/>
              </a:spcAft>
              <a:defRPr>
                <a:solidFill>
                  <a:schemeClr val="tx1"/>
                </a:solidFill>
                <a:latin typeface="Franklin Gothic Book" panose="020B0503020102020204" pitchFamily="34" charset="0"/>
              </a:defRPr>
            </a:lvl9pPr>
          </a:lstStyle>
          <a:p>
            <a:fld id="{4EC869ED-C2A7-47B8-8AC2-871BF6F104D3}" type="slidenum">
              <a:rPr lang="en-US" altLang="en-US" smtClean="0"/>
              <a:pPr/>
              <a:t>12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id="{F308FAD0-287C-39B9-969B-43DBA4D644CD}"/>
              </a:ext>
            </a:extLst>
          </p:cNvPr>
          <p:cNvGrpSpPr>
            <a:grpSpLocks/>
          </p:cNvGrpSpPr>
          <p:nvPr/>
        </p:nvGrpSpPr>
        <p:grpSpPr bwMode="auto">
          <a:xfrm>
            <a:off x="752475" y="744538"/>
            <a:ext cx="10674350" cy="5349875"/>
            <a:chOff x="752858" y="744469"/>
            <a:chExt cx="10674117" cy="5349671"/>
          </a:xfrm>
        </p:grpSpPr>
        <p:sp>
          <p:nvSpPr>
            <p:cNvPr id="5" name="Freeform 6">
              <a:extLst>
                <a:ext uri="{FF2B5EF4-FFF2-40B4-BE49-F238E27FC236}">
                  <a16:creationId xmlns:a16="http://schemas.microsoft.com/office/drawing/2014/main" id="{CF68A38E-28D2-BB9D-8A0B-E3B9DADF7002}"/>
                </a:ext>
              </a:extLst>
            </p:cNvPr>
            <p:cNvSpPr>
              <a:spLocks/>
            </p:cNvSpPr>
            <p:nvPr/>
          </p:nvSpPr>
          <p:spPr bwMode="auto">
            <a:xfrm>
              <a:off x="8151962" y="1685652"/>
              <a:ext cx="3275013" cy="4408488"/>
            </a:xfrm>
            <a:custGeom>
              <a:avLst/>
              <a:gdLst>
                <a:gd name="T0" fmla="*/ 2147483646 w 10000"/>
                <a:gd name="T1" fmla="*/ 0 h 10000"/>
                <a:gd name="T2" fmla="*/ 2147483646 w 10000"/>
                <a:gd name="T3" fmla="*/ 0 h 10000"/>
                <a:gd name="T4" fmla="*/ 2147483646 w 10000"/>
                <a:gd name="T5" fmla="*/ 2147483646 h 10000"/>
                <a:gd name="T6" fmla="*/ 0 w 10000"/>
                <a:gd name="T7" fmla="*/ 2147483646 h 10000"/>
                <a:gd name="T8" fmla="*/ 0 w 10000"/>
                <a:gd name="T9" fmla="*/ 2147483646 h 10000"/>
                <a:gd name="T10" fmla="*/ 2147483646 w 10000"/>
                <a:gd name="T11" fmla="*/ 2147483646 h 10000"/>
                <a:gd name="T12" fmla="*/ 2147483646 w 10000"/>
                <a:gd name="T13" fmla="*/ 0 h 10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6" name="Freeform 6">
              <a:extLst>
                <a:ext uri="{FF2B5EF4-FFF2-40B4-BE49-F238E27FC236}">
                  <a16:creationId xmlns:a16="http://schemas.microsoft.com/office/drawing/2014/main" id="{2863798B-BE29-4412-DA13-0BC3AC9DD66A}"/>
                </a:ext>
              </a:extLst>
            </p:cNvPr>
            <p:cNvSpPr>
              <a:spLocks/>
            </p:cNvSpPr>
            <p:nvPr/>
          </p:nvSpPr>
          <p:spPr bwMode="auto">
            <a:xfrm flipH="1" flipV="1">
              <a:off x="752858" y="744469"/>
              <a:ext cx="3275668" cy="4408488"/>
            </a:xfrm>
            <a:custGeom>
              <a:avLst/>
              <a:gdLst>
                <a:gd name="T0" fmla="*/ 2147483646 w 10002"/>
                <a:gd name="T1" fmla="*/ 0 h 10000"/>
                <a:gd name="T2" fmla="*/ 2147483646 w 10002"/>
                <a:gd name="T3" fmla="*/ 0 h 10000"/>
                <a:gd name="T4" fmla="*/ 2147483646 w 10002"/>
                <a:gd name="T5" fmla="*/ 2147483646 h 10000"/>
                <a:gd name="T6" fmla="*/ 2147483646 w 10002"/>
                <a:gd name="T7" fmla="*/ 2147483646 h 10000"/>
                <a:gd name="T8" fmla="*/ 0 w 10002"/>
                <a:gd name="T9" fmla="*/ 2147483646 h 10000"/>
                <a:gd name="T10" fmla="*/ 2147483646 w 10002"/>
                <a:gd name="T11" fmla="*/ 2147483646 h 10000"/>
                <a:gd name="T12" fmla="*/ 2147483646 w 10002"/>
                <a:gd name="T13" fmla="*/ 0 h 10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grpSp>
      <p:pic>
        <p:nvPicPr>
          <p:cNvPr id="7" name="Picture 11">
            <a:extLst>
              <a:ext uri="{FF2B5EF4-FFF2-40B4-BE49-F238E27FC236}">
                <a16:creationId xmlns:a16="http://schemas.microsoft.com/office/drawing/2014/main" id="{FCFA0244-2C74-1068-DD75-3C67C18BE4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2475" y="5280025"/>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Date Placeholder 3">
            <a:extLst>
              <a:ext uri="{FF2B5EF4-FFF2-40B4-BE49-F238E27FC236}">
                <a16:creationId xmlns:a16="http://schemas.microsoft.com/office/drawing/2014/main" id="{B88799F8-39FD-6063-FF5B-7374CA25988A}"/>
              </a:ext>
            </a:extLst>
          </p:cNvPr>
          <p:cNvSpPr>
            <a:spLocks noGrp="1"/>
          </p:cNvSpPr>
          <p:nvPr>
            <p:ph type="dt" sz="half" idx="10"/>
          </p:nvPr>
        </p:nvSpPr>
        <p:spPr>
          <a:xfrm>
            <a:off x="752475" y="6453188"/>
            <a:ext cx="1608138" cy="404812"/>
          </a:xfrm>
        </p:spPr>
        <p:txBody>
          <a:bodyPr/>
          <a:lstStyle>
            <a:lvl1pPr>
              <a:defRPr baseline="0">
                <a:solidFill>
                  <a:schemeClr val="tx2"/>
                </a:solidFill>
              </a:defRPr>
            </a:lvl1pPr>
          </a:lstStyle>
          <a:p>
            <a:pPr>
              <a:defRPr/>
            </a:pPr>
            <a:fld id="{D8762877-6F1F-48FF-8DC9-FDDDDD2A54EA}" type="datetimeFigureOut">
              <a:rPr lang="en-US"/>
              <a:pPr>
                <a:defRPr/>
              </a:pPr>
              <a:t>6/9/2023</a:t>
            </a:fld>
            <a:endParaRPr lang="en-US"/>
          </a:p>
        </p:txBody>
      </p:sp>
      <p:sp>
        <p:nvSpPr>
          <p:cNvPr id="9" name="Footer Placeholder 4">
            <a:extLst>
              <a:ext uri="{FF2B5EF4-FFF2-40B4-BE49-F238E27FC236}">
                <a16:creationId xmlns:a16="http://schemas.microsoft.com/office/drawing/2014/main" id="{F2D9825B-8459-397B-C46E-483387472A00}"/>
              </a:ext>
            </a:extLst>
          </p:cNvPr>
          <p:cNvSpPr>
            <a:spLocks noGrp="1"/>
          </p:cNvSpPr>
          <p:nvPr>
            <p:ph type="ftr" sz="quarter" idx="11"/>
          </p:nvPr>
        </p:nvSpPr>
        <p:spPr>
          <a:xfrm>
            <a:off x="2584450" y="6453188"/>
            <a:ext cx="7023100" cy="404812"/>
          </a:xfrm>
        </p:spPr>
        <p:txBody>
          <a:bodyPr/>
          <a:lstStyle>
            <a:lvl1pPr algn="ctr">
              <a:defRPr baseline="0">
                <a:solidFill>
                  <a:schemeClr val="tx2"/>
                </a:solidFill>
              </a:defRPr>
            </a:lvl1pPr>
          </a:lstStyle>
          <a:p>
            <a:pPr>
              <a:defRPr/>
            </a:pPr>
            <a:endParaRPr lang="en-US"/>
          </a:p>
        </p:txBody>
      </p:sp>
      <p:sp>
        <p:nvSpPr>
          <p:cNvPr id="10" name="Slide Number Placeholder 5">
            <a:extLst>
              <a:ext uri="{FF2B5EF4-FFF2-40B4-BE49-F238E27FC236}">
                <a16:creationId xmlns:a16="http://schemas.microsoft.com/office/drawing/2014/main" id="{C25A1B6F-4B8E-CE8C-041E-CBC7B3A1CB18}"/>
              </a:ext>
            </a:extLst>
          </p:cNvPr>
          <p:cNvSpPr>
            <a:spLocks noGrp="1"/>
          </p:cNvSpPr>
          <p:nvPr>
            <p:ph type="sldNum" sz="quarter" idx="12"/>
          </p:nvPr>
        </p:nvSpPr>
        <p:spPr>
          <a:xfrm>
            <a:off x="9831388" y="6453188"/>
            <a:ext cx="1595437" cy="404812"/>
          </a:xfrm>
        </p:spPr>
        <p:txBody>
          <a:bodyPr/>
          <a:lstStyle>
            <a:lvl1pPr>
              <a:defRPr/>
            </a:lvl1pPr>
          </a:lstStyle>
          <a:p>
            <a:pPr>
              <a:defRPr/>
            </a:pPr>
            <a:fld id="{E32801CF-DF7F-4F1B-90B7-06D3B641D68D}" type="slidenum">
              <a:rPr lang="en-US" altLang="en-US"/>
              <a:pPr>
                <a:defRPr/>
              </a:pPr>
              <a:t>‹#›</a:t>
            </a:fld>
            <a:endParaRPr lang="en-US" altLang="en-US"/>
          </a:p>
        </p:txBody>
      </p:sp>
    </p:spTree>
    <p:extLst>
      <p:ext uri="{BB962C8B-B14F-4D97-AF65-F5344CB8AC3E}">
        <p14:creationId xmlns:p14="http://schemas.microsoft.com/office/powerpoint/2010/main" val="87410865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title="Background Shape">
            <a:extLst>
              <a:ext uri="{FF2B5EF4-FFF2-40B4-BE49-F238E27FC236}">
                <a16:creationId xmlns:a16="http://schemas.microsoft.com/office/drawing/2014/main" id="{2F68461A-D45C-3744-8847-D7BF9578D1FA}"/>
              </a:ext>
            </a:extLst>
          </p:cNvPr>
          <p:cNvSpPr/>
          <p:nvPr/>
        </p:nvSpPr>
        <p:spPr>
          <a:xfrm>
            <a:off x="0" y="0"/>
            <a:ext cx="530383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a:extLst>
              <a:ext uri="{FF2B5EF4-FFF2-40B4-BE49-F238E27FC236}">
                <a16:creationId xmlns:a16="http://schemas.microsoft.com/office/drawing/2014/main" id="{4A603404-5405-4867-03BA-FE64584ADE8F}"/>
              </a:ext>
            </a:extLst>
          </p:cNvPr>
          <p:cNvSpPr/>
          <p:nvPr/>
        </p:nvSpPr>
        <p:spPr>
          <a:xfrm>
            <a:off x="5303838"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10">
            <a:extLst>
              <a:ext uri="{FF2B5EF4-FFF2-40B4-BE49-F238E27FC236}">
                <a16:creationId xmlns:a16="http://schemas.microsoft.com/office/drawing/2014/main" id="{D4AE24A4-AB2A-B276-BA45-A4C41B9D9D7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72813" y="5737225"/>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3900" y="685800"/>
            <a:ext cx="3855720" cy="2157884"/>
          </a:xfrm>
        </p:spPr>
        <p:txBody>
          <a:bodyPr>
            <a:normAutofit/>
          </a:bodyPr>
          <a:lstStyle>
            <a:lvl1pPr>
              <a:lnSpc>
                <a:spcPct val="84000"/>
              </a:lnSpc>
              <a:defRPr sz="4800" baseline="0"/>
            </a:lvl1pPr>
          </a:lstStyle>
          <a:p>
            <a:r>
              <a:rPr lang="en-US"/>
              <a:t>Click to edit Master title style</a:t>
            </a:r>
          </a:p>
        </p:txBody>
      </p:sp>
      <p:sp>
        <p:nvSpPr>
          <p:cNvPr id="3" name="Picture Placeholder 2"/>
          <p:cNvSpPr>
            <a:spLocks noGrp="1" noChangeAspect="1"/>
          </p:cNvSpPr>
          <p:nvPr>
            <p:ph type="pic" idx="1"/>
          </p:nvPr>
        </p:nvSpPr>
        <p:spPr>
          <a:xfrm>
            <a:off x="5532120" y="0"/>
            <a:ext cx="6659880" cy="6857999"/>
          </a:xfrm>
        </p:spPr>
        <p:txBody>
          <a:bodyPr rtlCol="0">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4">
            <a:extLst>
              <a:ext uri="{FF2B5EF4-FFF2-40B4-BE49-F238E27FC236}">
                <a16:creationId xmlns:a16="http://schemas.microsoft.com/office/drawing/2014/main" id="{C1E13EBC-1FF6-27C1-19AC-9020A698D8AB}"/>
              </a:ext>
            </a:extLst>
          </p:cNvPr>
          <p:cNvSpPr>
            <a:spLocks noGrp="1"/>
          </p:cNvSpPr>
          <p:nvPr>
            <p:ph type="dt" sz="half" idx="10"/>
          </p:nvPr>
        </p:nvSpPr>
        <p:spPr>
          <a:xfrm>
            <a:off x="723900" y="6453188"/>
            <a:ext cx="1204913" cy="404812"/>
          </a:xfrm>
        </p:spPr>
        <p:txBody>
          <a:bodyPr/>
          <a:lstStyle>
            <a:lvl1pPr>
              <a:defRPr>
                <a:solidFill>
                  <a:schemeClr val="tx2"/>
                </a:solidFill>
              </a:defRPr>
            </a:lvl1pPr>
          </a:lstStyle>
          <a:p>
            <a:pPr>
              <a:defRPr/>
            </a:pPr>
            <a:fld id="{7287E393-C478-40A5-BD2A-BB1B492DE4AF}" type="datetimeFigureOut">
              <a:rPr lang="en-US"/>
              <a:pPr>
                <a:defRPr/>
              </a:pPr>
              <a:t>6/9/2023</a:t>
            </a:fld>
            <a:endParaRPr lang="en-US"/>
          </a:p>
        </p:txBody>
      </p:sp>
      <p:sp>
        <p:nvSpPr>
          <p:cNvPr id="9" name="Footer Placeholder 5">
            <a:extLst>
              <a:ext uri="{FF2B5EF4-FFF2-40B4-BE49-F238E27FC236}">
                <a16:creationId xmlns:a16="http://schemas.microsoft.com/office/drawing/2014/main" id="{63113B39-4F1C-00A9-5EC0-6AE9CF5B8B2C}"/>
              </a:ext>
            </a:extLst>
          </p:cNvPr>
          <p:cNvSpPr>
            <a:spLocks noGrp="1"/>
          </p:cNvSpPr>
          <p:nvPr>
            <p:ph type="ftr" sz="quarter" idx="11"/>
          </p:nvPr>
        </p:nvSpPr>
        <p:spPr>
          <a:xfrm>
            <a:off x="2206625" y="6453188"/>
            <a:ext cx="2373313" cy="404812"/>
          </a:xfrm>
        </p:spPr>
        <p:txBody>
          <a:bodyPr/>
          <a:lstStyle>
            <a:lvl1pPr>
              <a:defRPr>
                <a:solidFill>
                  <a:schemeClr val="tx2"/>
                </a:solidFill>
              </a:defRPr>
            </a:lvl1pPr>
          </a:lstStyle>
          <a:p>
            <a:pPr>
              <a:defRPr/>
            </a:pPr>
            <a:endParaRPr lang="en-US"/>
          </a:p>
        </p:txBody>
      </p:sp>
      <p:sp>
        <p:nvSpPr>
          <p:cNvPr id="10" name="Slide Number Placeholder 6">
            <a:extLst>
              <a:ext uri="{FF2B5EF4-FFF2-40B4-BE49-F238E27FC236}">
                <a16:creationId xmlns:a16="http://schemas.microsoft.com/office/drawing/2014/main" id="{851442EA-659A-592A-AAFB-98C0F65470EB}"/>
              </a:ext>
            </a:extLst>
          </p:cNvPr>
          <p:cNvSpPr>
            <a:spLocks noGrp="1"/>
          </p:cNvSpPr>
          <p:nvPr>
            <p:ph type="sldNum" sz="quarter" idx="12"/>
          </p:nvPr>
        </p:nvSpPr>
        <p:spPr>
          <a:xfrm>
            <a:off x="9883775" y="6453188"/>
            <a:ext cx="1595438" cy="404812"/>
          </a:xfrm>
        </p:spPr>
        <p:txBody>
          <a:bodyPr/>
          <a:lstStyle>
            <a:lvl1pPr>
              <a:defRPr/>
            </a:lvl1pPr>
          </a:lstStyle>
          <a:p>
            <a:pPr>
              <a:defRPr/>
            </a:pPr>
            <a:fld id="{2E5EE667-8AB1-4EF0-BC63-EE4F8B8BD49F}" type="slidenum">
              <a:rPr lang="en-US" altLang="en-US"/>
              <a:pPr>
                <a:defRPr/>
              </a:pPr>
              <a:t>‹#›</a:t>
            </a:fld>
            <a:endParaRPr lang="en-US" altLang="en-US"/>
          </a:p>
        </p:txBody>
      </p:sp>
    </p:spTree>
    <p:extLst>
      <p:ext uri="{BB962C8B-B14F-4D97-AF65-F5344CB8AC3E}">
        <p14:creationId xmlns:p14="http://schemas.microsoft.com/office/powerpoint/2010/main" val="976049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9AEB0056-EEBE-BD77-69F3-7A0CC440350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69638" y="5708650"/>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EF71D380-92BB-D61D-3966-C0CCC760A803}"/>
              </a:ext>
            </a:extLst>
          </p:cNvPr>
          <p:cNvSpPr>
            <a:spLocks noGrp="1"/>
          </p:cNvSpPr>
          <p:nvPr>
            <p:ph type="dt" sz="half" idx="10"/>
          </p:nvPr>
        </p:nvSpPr>
        <p:spPr/>
        <p:txBody>
          <a:bodyPr/>
          <a:lstStyle>
            <a:lvl1pPr>
              <a:defRPr/>
            </a:lvl1pPr>
          </a:lstStyle>
          <a:p>
            <a:pPr>
              <a:defRPr/>
            </a:pPr>
            <a:fld id="{62BF050D-0591-4C98-B04A-87F44F91D2CA}" type="datetimeFigureOut">
              <a:rPr lang="en-US"/>
              <a:pPr>
                <a:defRPr/>
              </a:pPr>
              <a:t>6/9/2023</a:t>
            </a:fld>
            <a:endParaRPr lang="en-US"/>
          </a:p>
        </p:txBody>
      </p:sp>
      <p:sp>
        <p:nvSpPr>
          <p:cNvPr id="6" name="Footer Placeholder 4">
            <a:extLst>
              <a:ext uri="{FF2B5EF4-FFF2-40B4-BE49-F238E27FC236}">
                <a16:creationId xmlns:a16="http://schemas.microsoft.com/office/drawing/2014/main" id="{82CD6584-5D83-1A62-60A3-468531AAEFF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B646698-26CA-447A-696B-49D7F9DA9B12}"/>
              </a:ext>
            </a:extLst>
          </p:cNvPr>
          <p:cNvSpPr>
            <a:spLocks noGrp="1"/>
          </p:cNvSpPr>
          <p:nvPr>
            <p:ph type="sldNum" sz="quarter" idx="12"/>
          </p:nvPr>
        </p:nvSpPr>
        <p:spPr/>
        <p:txBody>
          <a:bodyPr/>
          <a:lstStyle>
            <a:lvl1pPr>
              <a:defRPr/>
            </a:lvl1pPr>
          </a:lstStyle>
          <a:p>
            <a:pPr>
              <a:defRPr/>
            </a:pPr>
            <a:fld id="{6B2EA267-8EAB-4ADF-9640-BC0B7BD8C01B}" type="slidenum">
              <a:rPr lang="en-US" altLang="en-US"/>
              <a:pPr>
                <a:defRPr/>
              </a:pPr>
              <a:t>‹#›</a:t>
            </a:fld>
            <a:endParaRPr lang="en-US" altLang="en-US"/>
          </a:p>
        </p:txBody>
      </p:sp>
    </p:spTree>
    <p:extLst>
      <p:ext uri="{BB962C8B-B14F-4D97-AF65-F5344CB8AC3E}">
        <p14:creationId xmlns:p14="http://schemas.microsoft.com/office/powerpoint/2010/main" val="2197501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EED3C46F-6DB2-3A2E-C61B-16BAD8A93DD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69638" y="5737225"/>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234BCB0-7ED7-6CB6-9E49-4131529529A5}"/>
              </a:ext>
            </a:extLst>
          </p:cNvPr>
          <p:cNvSpPr>
            <a:spLocks noGrp="1"/>
          </p:cNvSpPr>
          <p:nvPr>
            <p:ph type="dt" sz="half" idx="10"/>
          </p:nvPr>
        </p:nvSpPr>
        <p:spPr/>
        <p:txBody>
          <a:bodyPr/>
          <a:lstStyle>
            <a:lvl1pPr>
              <a:defRPr/>
            </a:lvl1pPr>
          </a:lstStyle>
          <a:p>
            <a:pPr>
              <a:defRPr/>
            </a:pPr>
            <a:fld id="{EF489C4E-61A3-46B5-982A-0DC972247394}" type="datetimeFigureOut">
              <a:rPr lang="en-US"/>
              <a:pPr>
                <a:defRPr/>
              </a:pPr>
              <a:t>6/9/2023</a:t>
            </a:fld>
            <a:endParaRPr lang="en-US"/>
          </a:p>
        </p:txBody>
      </p:sp>
      <p:sp>
        <p:nvSpPr>
          <p:cNvPr id="6" name="Footer Placeholder 4">
            <a:extLst>
              <a:ext uri="{FF2B5EF4-FFF2-40B4-BE49-F238E27FC236}">
                <a16:creationId xmlns:a16="http://schemas.microsoft.com/office/drawing/2014/main" id="{41D738F0-6397-CDC5-5521-E66303D4A77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BD6D30C-2AA9-E378-FE10-3E9E95C47962}"/>
              </a:ext>
            </a:extLst>
          </p:cNvPr>
          <p:cNvSpPr>
            <a:spLocks noGrp="1"/>
          </p:cNvSpPr>
          <p:nvPr>
            <p:ph type="sldNum" sz="quarter" idx="12"/>
          </p:nvPr>
        </p:nvSpPr>
        <p:spPr/>
        <p:txBody>
          <a:bodyPr/>
          <a:lstStyle>
            <a:lvl1pPr>
              <a:defRPr/>
            </a:lvl1pPr>
          </a:lstStyle>
          <a:p>
            <a:pPr>
              <a:defRPr/>
            </a:pPr>
            <a:fld id="{22E63A83-9F6C-4D03-8A5F-5919A2EFCD18}" type="slidenum">
              <a:rPr lang="en-US" altLang="en-US"/>
              <a:pPr>
                <a:defRPr/>
              </a:pPr>
              <a:t>‹#›</a:t>
            </a:fld>
            <a:endParaRPr lang="en-US" altLang="en-US"/>
          </a:p>
        </p:txBody>
      </p:sp>
    </p:spTree>
    <p:extLst>
      <p:ext uri="{BB962C8B-B14F-4D97-AF65-F5344CB8AC3E}">
        <p14:creationId xmlns:p14="http://schemas.microsoft.com/office/powerpoint/2010/main" val="2633564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F4400252-E2B7-D523-78A9-847B28BD5A8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72800" y="5637213"/>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8B37C41-00EE-28FC-FC21-E565D8303821}"/>
              </a:ext>
            </a:extLst>
          </p:cNvPr>
          <p:cNvSpPr>
            <a:spLocks noGrp="1"/>
          </p:cNvSpPr>
          <p:nvPr>
            <p:ph type="dt" sz="half" idx="10"/>
          </p:nvPr>
        </p:nvSpPr>
        <p:spPr/>
        <p:txBody>
          <a:bodyPr/>
          <a:lstStyle>
            <a:lvl1pPr>
              <a:defRPr/>
            </a:lvl1pPr>
          </a:lstStyle>
          <a:p>
            <a:pPr>
              <a:defRPr/>
            </a:pPr>
            <a:fld id="{57A6DFBA-1C3F-4F5E-A4A1-A370416F5F25}" type="datetimeFigureOut">
              <a:rPr lang="en-US"/>
              <a:pPr>
                <a:defRPr/>
              </a:pPr>
              <a:t>6/9/2023</a:t>
            </a:fld>
            <a:endParaRPr lang="en-US"/>
          </a:p>
        </p:txBody>
      </p:sp>
      <p:sp>
        <p:nvSpPr>
          <p:cNvPr id="6" name="Footer Placeholder 4">
            <a:extLst>
              <a:ext uri="{FF2B5EF4-FFF2-40B4-BE49-F238E27FC236}">
                <a16:creationId xmlns:a16="http://schemas.microsoft.com/office/drawing/2014/main" id="{7006CF00-5EB2-6521-EED8-477F4D4633C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B157F3F-8844-2565-8C7F-C1CC3787B025}"/>
              </a:ext>
            </a:extLst>
          </p:cNvPr>
          <p:cNvSpPr>
            <a:spLocks noGrp="1"/>
          </p:cNvSpPr>
          <p:nvPr>
            <p:ph type="sldNum" sz="quarter" idx="12"/>
          </p:nvPr>
        </p:nvSpPr>
        <p:spPr/>
        <p:txBody>
          <a:bodyPr/>
          <a:lstStyle>
            <a:lvl1pPr>
              <a:defRPr/>
            </a:lvl1pPr>
          </a:lstStyle>
          <a:p>
            <a:pPr>
              <a:defRPr/>
            </a:pPr>
            <a:fld id="{AE7F5AC1-1BC9-4A78-836D-EA68D820BCC3}" type="slidenum">
              <a:rPr lang="en-US" altLang="en-US"/>
              <a:pPr>
                <a:defRPr/>
              </a:pPr>
              <a:t>‹#›</a:t>
            </a:fld>
            <a:endParaRPr lang="en-US" altLang="en-US"/>
          </a:p>
        </p:txBody>
      </p:sp>
    </p:spTree>
    <p:extLst>
      <p:ext uri="{BB962C8B-B14F-4D97-AF65-F5344CB8AC3E}">
        <p14:creationId xmlns:p14="http://schemas.microsoft.com/office/powerpoint/2010/main" val="3385736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7" title="Crop Mark">
            <a:extLst>
              <a:ext uri="{FF2B5EF4-FFF2-40B4-BE49-F238E27FC236}">
                <a16:creationId xmlns:a16="http://schemas.microsoft.com/office/drawing/2014/main" id="{2C333074-F93C-A50C-3598-35B6A10AA9DD}"/>
              </a:ext>
            </a:extLst>
          </p:cNvPr>
          <p:cNvSpPr/>
          <p:nvPr/>
        </p:nvSpPr>
        <p:spPr bwMode="auto">
          <a:xfrm>
            <a:off x="8151813" y="1685925"/>
            <a:ext cx="3275012"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D687FDA5-66A2-D692-33F1-C7B4A6811348}"/>
              </a:ext>
            </a:extLst>
          </p:cNvPr>
          <p:cNvSpPr>
            <a:spLocks noGrp="1"/>
          </p:cNvSpPr>
          <p:nvPr>
            <p:ph type="dt" sz="half" idx="10"/>
          </p:nvPr>
        </p:nvSpPr>
        <p:spPr>
          <a:xfrm>
            <a:off x="738188" y="6453188"/>
            <a:ext cx="1622425" cy="404812"/>
          </a:xfrm>
        </p:spPr>
        <p:txBody>
          <a:bodyPr/>
          <a:lstStyle>
            <a:lvl1pPr>
              <a:defRPr>
                <a:solidFill>
                  <a:schemeClr val="tx2"/>
                </a:solidFill>
              </a:defRPr>
            </a:lvl1pPr>
          </a:lstStyle>
          <a:p>
            <a:pPr>
              <a:defRPr/>
            </a:pPr>
            <a:fld id="{F73587C9-B816-4722-BDAF-7524CA6D7004}" type="datetimeFigureOut">
              <a:rPr lang="en-US"/>
              <a:pPr>
                <a:defRPr/>
              </a:pPr>
              <a:t>6/9/2023</a:t>
            </a:fld>
            <a:endParaRPr lang="en-US"/>
          </a:p>
        </p:txBody>
      </p:sp>
      <p:sp>
        <p:nvSpPr>
          <p:cNvPr id="6" name="Footer Placeholder 4">
            <a:extLst>
              <a:ext uri="{FF2B5EF4-FFF2-40B4-BE49-F238E27FC236}">
                <a16:creationId xmlns:a16="http://schemas.microsoft.com/office/drawing/2014/main" id="{5924DD4D-FAEF-1E36-3B65-6E620FCBC6A7}"/>
              </a:ext>
            </a:extLst>
          </p:cNvPr>
          <p:cNvSpPr>
            <a:spLocks noGrp="1"/>
          </p:cNvSpPr>
          <p:nvPr>
            <p:ph type="ftr" sz="quarter" idx="11"/>
          </p:nvPr>
        </p:nvSpPr>
        <p:spPr>
          <a:xfrm>
            <a:off x="2584450" y="6453188"/>
            <a:ext cx="7023100" cy="404812"/>
          </a:xfrm>
        </p:spPr>
        <p:txBody>
          <a:bodyPr/>
          <a:lstStyle>
            <a:lvl1pPr algn="ctr">
              <a:defRPr>
                <a:solidFill>
                  <a:schemeClr val="tx2"/>
                </a:solidFill>
              </a:defRPr>
            </a:lvl1pPr>
          </a:lstStyle>
          <a:p>
            <a:pPr>
              <a:defRPr/>
            </a:pPr>
            <a:endParaRPr lang="en-US"/>
          </a:p>
        </p:txBody>
      </p:sp>
      <p:sp>
        <p:nvSpPr>
          <p:cNvPr id="7" name="Slide Number Placeholder 5">
            <a:extLst>
              <a:ext uri="{FF2B5EF4-FFF2-40B4-BE49-F238E27FC236}">
                <a16:creationId xmlns:a16="http://schemas.microsoft.com/office/drawing/2014/main" id="{42FA2326-3B02-4DDA-0E4A-33F887D23786}"/>
              </a:ext>
            </a:extLst>
          </p:cNvPr>
          <p:cNvSpPr>
            <a:spLocks noGrp="1"/>
          </p:cNvSpPr>
          <p:nvPr>
            <p:ph type="sldNum" sz="quarter" idx="12"/>
          </p:nvPr>
        </p:nvSpPr>
        <p:spPr>
          <a:xfrm>
            <a:off x="9831388" y="6453188"/>
            <a:ext cx="1595437" cy="404812"/>
          </a:xfrm>
        </p:spPr>
        <p:txBody>
          <a:bodyPr/>
          <a:lstStyle>
            <a:lvl1pPr>
              <a:defRPr/>
            </a:lvl1pPr>
          </a:lstStyle>
          <a:p>
            <a:pPr>
              <a:defRPr/>
            </a:pPr>
            <a:fld id="{910FFDAC-3D5A-4D80-9979-9FB786423B8D}" type="slidenum">
              <a:rPr lang="en-US" altLang="en-US"/>
              <a:pPr>
                <a:defRPr/>
              </a:pPr>
              <a:t>‹#›</a:t>
            </a:fld>
            <a:endParaRPr lang="en-US" altLang="en-US"/>
          </a:p>
        </p:txBody>
      </p:sp>
    </p:spTree>
    <p:extLst>
      <p:ext uri="{BB962C8B-B14F-4D97-AF65-F5344CB8AC3E}">
        <p14:creationId xmlns:p14="http://schemas.microsoft.com/office/powerpoint/2010/main" val="1313694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Freeform 7" title="Crop Mark">
            <a:extLst>
              <a:ext uri="{FF2B5EF4-FFF2-40B4-BE49-F238E27FC236}">
                <a16:creationId xmlns:a16="http://schemas.microsoft.com/office/drawing/2014/main" id="{2FCCCF16-7A50-097A-DC57-526A8D7AEBC8}"/>
              </a:ext>
            </a:extLst>
          </p:cNvPr>
          <p:cNvSpPr/>
          <p:nvPr/>
        </p:nvSpPr>
        <p:spPr bwMode="auto">
          <a:xfrm>
            <a:off x="8151813" y="1949450"/>
            <a:ext cx="3275012"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4AF5FA0F-5F41-3A82-2D15-7BD9464F7B70}"/>
              </a:ext>
            </a:extLst>
          </p:cNvPr>
          <p:cNvSpPr>
            <a:spLocks noGrp="1"/>
          </p:cNvSpPr>
          <p:nvPr>
            <p:ph type="dt" sz="half" idx="10"/>
          </p:nvPr>
        </p:nvSpPr>
        <p:spPr>
          <a:xfrm>
            <a:off x="738188" y="6453188"/>
            <a:ext cx="1622425" cy="404812"/>
          </a:xfrm>
        </p:spPr>
        <p:txBody>
          <a:bodyPr/>
          <a:lstStyle>
            <a:lvl1pPr>
              <a:defRPr>
                <a:solidFill>
                  <a:schemeClr val="tx2"/>
                </a:solidFill>
              </a:defRPr>
            </a:lvl1pPr>
          </a:lstStyle>
          <a:p>
            <a:pPr>
              <a:defRPr/>
            </a:pPr>
            <a:fld id="{513D9421-3CAC-4DC0-B95F-699EF4808958}" type="datetimeFigureOut">
              <a:rPr lang="en-US"/>
              <a:pPr>
                <a:defRPr/>
              </a:pPr>
              <a:t>6/9/2023</a:t>
            </a:fld>
            <a:endParaRPr lang="en-US"/>
          </a:p>
        </p:txBody>
      </p:sp>
      <p:sp>
        <p:nvSpPr>
          <p:cNvPr id="6" name="Footer Placeholder 4">
            <a:extLst>
              <a:ext uri="{FF2B5EF4-FFF2-40B4-BE49-F238E27FC236}">
                <a16:creationId xmlns:a16="http://schemas.microsoft.com/office/drawing/2014/main" id="{F3385FBF-CDA6-7063-B292-E6A45C5CD8F6}"/>
              </a:ext>
            </a:extLst>
          </p:cNvPr>
          <p:cNvSpPr>
            <a:spLocks noGrp="1"/>
          </p:cNvSpPr>
          <p:nvPr>
            <p:ph type="ftr" sz="quarter" idx="11"/>
          </p:nvPr>
        </p:nvSpPr>
        <p:spPr>
          <a:xfrm>
            <a:off x="2584450" y="6453188"/>
            <a:ext cx="7023100" cy="404812"/>
          </a:xfrm>
        </p:spPr>
        <p:txBody>
          <a:bodyPr/>
          <a:lstStyle>
            <a:lvl1pPr algn="ctr">
              <a:defRPr>
                <a:solidFill>
                  <a:schemeClr val="tx2"/>
                </a:solidFill>
              </a:defRPr>
            </a:lvl1pPr>
          </a:lstStyle>
          <a:p>
            <a:pPr>
              <a:defRPr/>
            </a:pPr>
            <a:endParaRPr lang="en-US"/>
          </a:p>
        </p:txBody>
      </p:sp>
      <p:sp>
        <p:nvSpPr>
          <p:cNvPr id="7" name="Slide Number Placeholder 5">
            <a:extLst>
              <a:ext uri="{FF2B5EF4-FFF2-40B4-BE49-F238E27FC236}">
                <a16:creationId xmlns:a16="http://schemas.microsoft.com/office/drawing/2014/main" id="{763228B6-15C2-736E-047C-0560A11AFE05}"/>
              </a:ext>
            </a:extLst>
          </p:cNvPr>
          <p:cNvSpPr>
            <a:spLocks noGrp="1"/>
          </p:cNvSpPr>
          <p:nvPr>
            <p:ph type="sldNum" sz="quarter" idx="12"/>
          </p:nvPr>
        </p:nvSpPr>
        <p:spPr>
          <a:xfrm>
            <a:off x="9831388" y="6453188"/>
            <a:ext cx="1595437" cy="404812"/>
          </a:xfrm>
        </p:spPr>
        <p:txBody>
          <a:bodyPr/>
          <a:lstStyle>
            <a:lvl1pPr>
              <a:defRPr/>
            </a:lvl1pPr>
          </a:lstStyle>
          <a:p>
            <a:pPr>
              <a:defRPr/>
            </a:pPr>
            <a:fld id="{C8CECD82-68F8-424F-9C92-B25082F205A0}" type="slidenum">
              <a:rPr lang="en-US" altLang="en-US"/>
              <a:pPr>
                <a:defRPr/>
              </a:pPr>
              <a:t>‹#›</a:t>
            </a:fld>
            <a:endParaRPr lang="en-US" altLang="en-US"/>
          </a:p>
        </p:txBody>
      </p:sp>
    </p:spTree>
    <p:extLst>
      <p:ext uri="{BB962C8B-B14F-4D97-AF65-F5344CB8AC3E}">
        <p14:creationId xmlns:p14="http://schemas.microsoft.com/office/powerpoint/2010/main" val="314844308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6CB40EE7-782B-5C3B-E9C4-8F145834435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69638" y="5708650"/>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DE7B80CB-7691-AAD9-FF58-95AD38AFDC37}"/>
              </a:ext>
            </a:extLst>
          </p:cNvPr>
          <p:cNvSpPr>
            <a:spLocks noGrp="1"/>
          </p:cNvSpPr>
          <p:nvPr>
            <p:ph type="dt" sz="half" idx="10"/>
          </p:nvPr>
        </p:nvSpPr>
        <p:spPr/>
        <p:txBody>
          <a:bodyPr/>
          <a:lstStyle>
            <a:lvl1pPr>
              <a:defRPr/>
            </a:lvl1pPr>
          </a:lstStyle>
          <a:p>
            <a:pPr>
              <a:defRPr/>
            </a:pPr>
            <a:fld id="{00D6A082-7688-4C8F-A224-66DA8FBE411E}" type="datetimeFigureOut">
              <a:rPr lang="en-US"/>
              <a:pPr>
                <a:defRPr/>
              </a:pPr>
              <a:t>6/9/2023</a:t>
            </a:fld>
            <a:endParaRPr lang="en-US"/>
          </a:p>
        </p:txBody>
      </p:sp>
      <p:sp>
        <p:nvSpPr>
          <p:cNvPr id="7" name="Footer Placeholder 5">
            <a:extLst>
              <a:ext uri="{FF2B5EF4-FFF2-40B4-BE49-F238E27FC236}">
                <a16:creationId xmlns:a16="http://schemas.microsoft.com/office/drawing/2014/main" id="{711BA627-A07F-DE59-6DC1-5235B204D8E2}"/>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FB2135AD-A8E2-A685-CFB8-7D42497B4459}"/>
              </a:ext>
            </a:extLst>
          </p:cNvPr>
          <p:cNvSpPr>
            <a:spLocks noGrp="1"/>
          </p:cNvSpPr>
          <p:nvPr>
            <p:ph type="sldNum" sz="quarter" idx="12"/>
          </p:nvPr>
        </p:nvSpPr>
        <p:spPr/>
        <p:txBody>
          <a:bodyPr/>
          <a:lstStyle>
            <a:lvl1pPr>
              <a:defRPr/>
            </a:lvl1pPr>
          </a:lstStyle>
          <a:p>
            <a:pPr>
              <a:defRPr/>
            </a:pPr>
            <a:fld id="{F838ED0C-D457-46D3-94A8-9522DC75BA40}" type="slidenum">
              <a:rPr lang="en-US" altLang="en-US"/>
              <a:pPr>
                <a:defRPr/>
              </a:pPr>
              <a:t>‹#›</a:t>
            </a:fld>
            <a:endParaRPr lang="en-US" altLang="en-US"/>
          </a:p>
        </p:txBody>
      </p:sp>
    </p:spTree>
    <p:extLst>
      <p:ext uri="{BB962C8B-B14F-4D97-AF65-F5344CB8AC3E}">
        <p14:creationId xmlns:p14="http://schemas.microsoft.com/office/powerpoint/2010/main" val="1880092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7AA24ABD-FE3E-2DD0-D118-1A9CAF62811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69638" y="5708650"/>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a:extLst>
              <a:ext uri="{FF2B5EF4-FFF2-40B4-BE49-F238E27FC236}">
                <a16:creationId xmlns:a16="http://schemas.microsoft.com/office/drawing/2014/main" id="{2367A565-73C8-4144-ECD7-83F3C0E15851}"/>
              </a:ext>
            </a:extLst>
          </p:cNvPr>
          <p:cNvSpPr>
            <a:spLocks noGrp="1"/>
          </p:cNvSpPr>
          <p:nvPr>
            <p:ph type="dt" sz="half" idx="10"/>
          </p:nvPr>
        </p:nvSpPr>
        <p:spPr/>
        <p:txBody>
          <a:bodyPr/>
          <a:lstStyle>
            <a:lvl1pPr>
              <a:defRPr/>
            </a:lvl1pPr>
          </a:lstStyle>
          <a:p>
            <a:pPr>
              <a:defRPr/>
            </a:pPr>
            <a:fld id="{83594105-5A09-4899-87C7-20DF63FE9DB7}" type="datetimeFigureOut">
              <a:rPr lang="en-US"/>
              <a:pPr>
                <a:defRPr/>
              </a:pPr>
              <a:t>6/9/2023</a:t>
            </a:fld>
            <a:endParaRPr lang="en-US"/>
          </a:p>
        </p:txBody>
      </p:sp>
      <p:sp>
        <p:nvSpPr>
          <p:cNvPr id="9" name="Footer Placeholder 7">
            <a:extLst>
              <a:ext uri="{FF2B5EF4-FFF2-40B4-BE49-F238E27FC236}">
                <a16:creationId xmlns:a16="http://schemas.microsoft.com/office/drawing/2014/main" id="{A22958E1-378A-6C01-76C9-1DB38CAA2546}"/>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8">
            <a:extLst>
              <a:ext uri="{FF2B5EF4-FFF2-40B4-BE49-F238E27FC236}">
                <a16:creationId xmlns:a16="http://schemas.microsoft.com/office/drawing/2014/main" id="{365DD140-ADBD-098F-AF40-D46E16B71BBF}"/>
              </a:ext>
            </a:extLst>
          </p:cNvPr>
          <p:cNvSpPr>
            <a:spLocks noGrp="1"/>
          </p:cNvSpPr>
          <p:nvPr>
            <p:ph type="sldNum" sz="quarter" idx="12"/>
          </p:nvPr>
        </p:nvSpPr>
        <p:spPr/>
        <p:txBody>
          <a:bodyPr/>
          <a:lstStyle>
            <a:lvl1pPr>
              <a:defRPr/>
            </a:lvl1pPr>
          </a:lstStyle>
          <a:p>
            <a:pPr>
              <a:defRPr/>
            </a:pPr>
            <a:fld id="{DFAC5B1A-47BD-4B60-9DCC-F954776DEDEC}" type="slidenum">
              <a:rPr lang="en-US" altLang="en-US"/>
              <a:pPr>
                <a:defRPr/>
              </a:pPr>
              <a:t>‹#›</a:t>
            </a:fld>
            <a:endParaRPr lang="en-US" altLang="en-US"/>
          </a:p>
        </p:txBody>
      </p:sp>
    </p:spTree>
    <p:extLst>
      <p:ext uri="{BB962C8B-B14F-4D97-AF65-F5344CB8AC3E}">
        <p14:creationId xmlns:p14="http://schemas.microsoft.com/office/powerpoint/2010/main" val="2642728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id="{097AAB19-C9C3-DEA5-9B82-39227529DC5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69638" y="5708650"/>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a:extLst>
              <a:ext uri="{FF2B5EF4-FFF2-40B4-BE49-F238E27FC236}">
                <a16:creationId xmlns:a16="http://schemas.microsoft.com/office/drawing/2014/main" id="{2436D542-E9C0-A1B2-B65B-CB260DBC516E}"/>
              </a:ext>
            </a:extLst>
          </p:cNvPr>
          <p:cNvSpPr>
            <a:spLocks noGrp="1"/>
          </p:cNvSpPr>
          <p:nvPr>
            <p:ph type="dt" sz="half" idx="10"/>
          </p:nvPr>
        </p:nvSpPr>
        <p:spPr/>
        <p:txBody>
          <a:bodyPr/>
          <a:lstStyle>
            <a:lvl1pPr>
              <a:defRPr/>
            </a:lvl1pPr>
          </a:lstStyle>
          <a:p>
            <a:pPr>
              <a:defRPr/>
            </a:pPr>
            <a:fld id="{D16A7A2C-283E-4211-9746-83A9928FD6DA}" type="datetimeFigureOut">
              <a:rPr lang="en-US"/>
              <a:pPr>
                <a:defRPr/>
              </a:pPr>
              <a:t>6/9/2023</a:t>
            </a:fld>
            <a:endParaRPr lang="en-US"/>
          </a:p>
        </p:txBody>
      </p:sp>
      <p:sp>
        <p:nvSpPr>
          <p:cNvPr id="5" name="Footer Placeholder 3">
            <a:extLst>
              <a:ext uri="{FF2B5EF4-FFF2-40B4-BE49-F238E27FC236}">
                <a16:creationId xmlns:a16="http://schemas.microsoft.com/office/drawing/2014/main" id="{6C511B3D-B197-0328-228C-6044B177DDD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4D71E4B8-F8C7-F387-0F03-79B30DB5DBDF}"/>
              </a:ext>
            </a:extLst>
          </p:cNvPr>
          <p:cNvSpPr>
            <a:spLocks noGrp="1"/>
          </p:cNvSpPr>
          <p:nvPr>
            <p:ph type="sldNum" sz="quarter" idx="12"/>
          </p:nvPr>
        </p:nvSpPr>
        <p:spPr/>
        <p:txBody>
          <a:bodyPr/>
          <a:lstStyle>
            <a:lvl1pPr>
              <a:defRPr/>
            </a:lvl1pPr>
          </a:lstStyle>
          <a:p>
            <a:pPr>
              <a:defRPr/>
            </a:pPr>
            <a:fld id="{2D2E763C-BD5D-4DDD-A430-3EF031C46FDB}" type="slidenum">
              <a:rPr lang="en-US" altLang="en-US"/>
              <a:pPr>
                <a:defRPr/>
              </a:pPr>
              <a:t>‹#›</a:t>
            </a:fld>
            <a:endParaRPr lang="en-US" altLang="en-US"/>
          </a:p>
        </p:txBody>
      </p:sp>
    </p:spTree>
    <p:extLst>
      <p:ext uri="{BB962C8B-B14F-4D97-AF65-F5344CB8AC3E}">
        <p14:creationId xmlns:p14="http://schemas.microsoft.com/office/powerpoint/2010/main" val="3215204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B6D90F35-2558-3869-2336-04CB2005BA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79163" y="5727700"/>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a:extLst>
              <a:ext uri="{FF2B5EF4-FFF2-40B4-BE49-F238E27FC236}">
                <a16:creationId xmlns:a16="http://schemas.microsoft.com/office/drawing/2014/main" id="{A41AAD6B-1E98-46F0-1493-1B2203EA30E2}"/>
              </a:ext>
            </a:extLst>
          </p:cNvPr>
          <p:cNvSpPr>
            <a:spLocks noGrp="1"/>
          </p:cNvSpPr>
          <p:nvPr>
            <p:ph type="dt" sz="half" idx="10"/>
          </p:nvPr>
        </p:nvSpPr>
        <p:spPr/>
        <p:txBody>
          <a:bodyPr/>
          <a:lstStyle>
            <a:lvl1pPr>
              <a:defRPr/>
            </a:lvl1pPr>
          </a:lstStyle>
          <a:p>
            <a:pPr>
              <a:defRPr/>
            </a:pPr>
            <a:fld id="{62F7F829-5734-4CC1-91C6-75D5EA4CA057}" type="datetimeFigureOut">
              <a:rPr lang="en-US"/>
              <a:pPr>
                <a:defRPr/>
              </a:pPr>
              <a:t>6/9/2023</a:t>
            </a:fld>
            <a:endParaRPr lang="en-US"/>
          </a:p>
        </p:txBody>
      </p:sp>
      <p:sp>
        <p:nvSpPr>
          <p:cNvPr id="4" name="Footer Placeholder 2">
            <a:extLst>
              <a:ext uri="{FF2B5EF4-FFF2-40B4-BE49-F238E27FC236}">
                <a16:creationId xmlns:a16="http://schemas.microsoft.com/office/drawing/2014/main" id="{E1050E16-D3A6-CBAD-75FB-5BB25B0C99B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C37AB816-201B-92D0-3A8D-2B373741D148}"/>
              </a:ext>
            </a:extLst>
          </p:cNvPr>
          <p:cNvSpPr>
            <a:spLocks noGrp="1"/>
          </p:cNvSpPr>
          <p:nvPr>
            <p:ph type="sldNum" sz="quarter" idx="12"/>
          </p:nvPr>
        </p:nvSpPr>
        <p:spPr/>
        <p:txBody>
          <a:bodyPr/>
          <a:lstStyle>
            <a:lvl1pPr>
              <a:defRPr/>
            </a:lvl1pPr>
          </a:lstStyle>
          <a:p>
            <a:pPr>
              <a:defRPr/>
            </a:pPr>
            <a:fld id="{6290B190-2C3E-416B-B2B7-7E2A39D13379}" type="slidenum">
              <a:rPr lang="en-US" altLang="en-US"/>
              <a:pPr>
                <a:defRPr/>
              </a:pPr>
              <a:t>‹#›</a:t>
            </a:fld>
            <a:endParaRPr lang="en-US" altLang="en-US"/>
          </a:p>
        </p:txBody>
      </p:sp>
    </p:spTree>
    <p:extLst>
      <p:ext uri="{BB962C8B-B14F-4D97-AF65-F5344CB8AC3E}">
        <p14:creationId xmlns:p14="http://schemas.microsoft.com/office/powerpoint/2010/main" val="972603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title="Background Shape">
            <a:extLst>
              <a:ext uri="{FF2B5EF4-FFF2-40B4-BE49-F238E27FC236}">
                <a16:creationId xmlns:a16="http://schemas.microsoft.com/office/drawing/2014/main" id="{CE298F9F-1426-7E06-F9FA-56F144044643}"/>
              </a:ext>
            </a:extLst>
          </p:cNvPr>
          <p:cNvSpPr/>
          <p:nvPr/>
        </p:nvSpPr>
        <p:spPr>
          <a:xfrm>
            <a:off x="0" y="0"/>
            <a:ext cx="530383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a:extLst>
              <a:ext uri="{FF2B5EF4-FFF2-40B4-BE49-F238E27FC236}">
                <a16:creationId xmlns:a16="http://schemas.microsoft.com/office/drawing/2014/main" id="{6F717151-B539-A362-7086-DB0333908EB4}"/>
              </a:ext>
            </a:extLst>
          </p:cNvPr>
          <p:cNvSpPr/>
          <p:nvPr/>
        </p:nvSpPr>
        <p:spPr>
          <a:xfrm>
            <a:off x="5303838"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10">
            <a:extLst>
              <a:ext uri="{FF2B5EF4-FFF2-40B4-BE49-F238E27FC236}">
                <a16:creationId xmlns:a16="http://schemas.microsoft.com/office/drawing/2014/main" id="{9B8B1836-E509-FFBB-5701-9B5B5C4368E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63288" y="5699125"/>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3900" y="685800"/>
            <a:ext cx="3855720" cy="2157884"/>
          </a:xfrm>
        </p:spPr>
        <p:txBody>
          <a:bodyPr>
            <a:noAutofit/>
          </a:bodyPr>
          <a:lstStyle>
            <a:lvl1pPr>
              <a:lnSpc>
                <a:spcPct val="84000"/>
              </a:lnSpc>
              <a:defRPr sz="4800" baseline="0">
                <a:solidFill>
                  <a:schemeClr val="tx2"/>
                </a:solidFill>
              </a:defRPr>
            </a:lvl1pPr>
          </a:lstStyle>
          <a:p>
            <a:r>
              <a:rPr lang="en-US"/>
              <a:t>Click to edit Master title style</a:t>
            </a:r>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4">
            <a:extLst>
              <a:ext uri="{FF2B5EF4-FFF2-40B4-BE49-F238E27FC236}">
                <a16:creationId xmlns:a16="http://schemas.microsoft.com/office/drawing/2014/main" id="{6F2B479A-FA09-594B-73E4-AEB2EC3E3E1F}"/>
              </a:ext>
            </a:extLst>
          </p:cNvPr>
          <p:cNvSpPr>
            <a:spLocks noGrp="1"/>
          </p:cNvSpPr>
          <p:nvPr>
            <p:ph type="dt" sz="half" idx="10"/>
          </p:nvPr>
        </p:nvSpPr>
        <p:spPr>
          <a:xfrm>
            <a:off x="723900" y="6453188"/>
            <a:ext cx="1204913" cy="404812"/>
          </a:xfrm>
        </p:spPr>
        <p:txBody>
          <a:bodyPr/>
          <a:lstStyle>
            <a:lvl1pPr>
              <a:defRPr>
                <a:solidFill>
                  <a:schemeClr val="tx2"/>
                </a:solidFill>
              </a:defRPr>
            </a:lvl1pPr>
          </a:lstStyle>
          <a:p>
            <a:pPr>
              <a:defRPr/>
            </a:pPr>
            <a:fld id="{D981440D-6816-477A-A06E-44A6B6B63A7E}" type="datetimeFigureOut">
              <a:rPr lang="en-US"/>
              <a:pPr>
                <a:defRPr/>
              </a:pPr>
              <a:t>6/9/2023</a:t>
            </a:fld>
            <a:endParaRPr lang="en-US"/>
          </a:p>
        </p:txBody>
      </p:sp>
      <p:sp>
        <p:nvSpPr>
          <p:cNvPr id="9" name="Footer Placeholder 5">
            <a:extLst>
              <a:ext uri="{FF2B5EF4-FFF2-40B4-BE49-F238E27FC236}">
                <a16:creationId xmlns:a16="http://schemas.microsoft.com/office/drawing/2014/main" id="{06AE1E0A-46C9-57CB-BCD6-7EE7BEBE5328}"/>
              </a:ext>
            </a:extLst>
          </p:cNvPr>
          <p:cNvSpPr>
            <a:spLocks noGrp="1"/>
          </p:cNvSpPr>
          <p:nvPr>
            <p:ph type="ftr" sz="quarter" idx="11"/>
          </p:nvPr>
        </p:nvSpPr>
        <p:spPr>
          <a:xfrm>
            <a:off x="2206625" y="6453188"/>
            <a:ext cx="2373313" cy="404812"/>
          </a:xfrm>
        </p:spPr>
        <p:txBody>
          <a:bodyPr/>
          <a:lstStyle>
            <a:lvl1pPr>
              <a:defRPr>
                <a:solidFill>
                  <a:schemeClr val="tx2"/>
                </a:solidFill>
              </a:defRPr>
            </a:lvl1pPr>
          </a:lstStyle>
          <a:p>
            <a:pPr>
              <a:defRPr/>
            </a:pPr>
            <a:endParaRPr lang="en-US"/>
          </a:p>
        </p:txBody>
      </p:sp>
      <p:sp>
        <p:nvSpPr>
          <p:cNvPr id="10" name="Slide Number Placeholder 6">
            <a:extLst>
              <a:ext uri="{FF2B5EF4-FFF2-40B4-BE49-F238E27FC236}">
                <a16:creationId xmlns:a16="http://schemas.microsoft.com/office/drawing/2014/main" id="{845DF5CE-B107-F7B1-8381-C1A5328165EA}"/>
              </a:ext>
            </a:extLst>
          </p:cNvPr>
          <p:cNvSpPr>
            <a:spLocks noGrp="1"/>
          </p:cNvSpPr>
          <p:nvPr>
            <p:ph type="sldNum" sz="quarter" idx="12"/>
          </p:nvPr>
        </p:nvSpPr>
        <p:spPr>
          <a:xfrm>
            <a:off x="9883775" y="6453188"/>
            <a:ext cx="1595438" cy="404812"/>
          </a:xfrm>
        </p:spPr>
        <p:txBody>
          <a:bodyPr/>
          <a:lstStyle>
            <a:lvl1pPr>
              <a:defRPr/>
            </a:lvl1pPr>
          </a:lstStyle>
          <a:p>
            <a:pPr>
              <a:defRPr/>
            </a:pPr>
            <a:fld id="{07ACFF85-52EF-4081-8A17-86265677C703}" type="slidenum">
              <a:rPr lang="en-US" altLang="en-US"/>
              <a:pPr>
                <a:defRPr/>
              </a:pPr>
              <a:t>‹#›</a:t>
            </a:fld>
            <a:endParaRPr lang="en-US" altLang="en-US"/>
          </a:p>
        </p:txBody>
      </p:sp>
    </p:spTree>
    <p:extLst>
      <p:ext uri="{BB962C8B-B14F-4D97-AF65-F5344CB8AC3E}">
        <p14:creationId xmlns:p14="http://schemas.microsoft.com/office/powerpoint/2010/main" val="2834520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6FFA947-1A8C-58ED-F0A4-369E888B2FA4}"/>
              </a:ext>
            </a:extLst>
          </p:cNvPr>
          <p:cNvSpPr>
            <a:spLocks noGrp="1"/>
          </p:cNvSpPr>
          <p:nvPr>
            <p:ph type="title"/>
          </p:nvPr>
        </p:nvSpPr>
        <p:spPr bwMode="auto">
          <a:xfrm>
            <a:off x="1371600" y="685800"/>
            <a:ext cx="96012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1482F95-F842-BBA6-4CC7-A8F0AA506982}"/>
              </a:ext>
            </a:extLst>
          </p:cNvPr>
          <p:cNvSpPr>
            <a:spLocks noGrp="1"/>
          </p:cNvSpPr>
          <p:nvPr>
            <p:ph type="body" idx="1"/>
          </p:nvPr>
        </p:nvSpPr>
        <p:spPr bwMode="auto">
          <a:xfrm>
            <a:off x="1371600" y="2286000"/>
            <a:ext cx="9601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ED76F50-7026-4C88-6C07-908F7310CE2F}"/>
              </a:ext>
            </a:extLst>
          </p:cNvPr>
          <p:cNvSpPr>
            <a:spLocks noGrp="1"/>
          </p:cNvSpPr>
          <p:nvPr>
            <p:ph type="dt" sz="half" idx="2"/>
          </p:nvPr>
        </p:nvSpPr>
        <p:spPr>
          <a:xfrm>
            <a:off x="1390650" y="6453188"/>
            <a:ext cx="1204913" cy="404812"/>
          </a:xfrm>
          <a:prstGeom prst="rect">
            <a:avLst/>
          </a:prstGeom>
        </p:spPr>
        <p:txBody>
          <a:bodyPr vert="horz" lIns="91440" tIns="45720" rIns="91440" bIns="45720" rtlCol="0" anchor="ctr"/>
          <a:lstStyle>
            <a:lvl1pPr algn="l" eaLnBrk="1" fontAlgn="auto" hangingPunct="1">
              <a:spcBef>
                <a:spcPts val="0"/>
              </a:spcBef>
              <a:spcAft>
                <a:spcPts val="0"/>
              </a:spcAft>
              <a:defRPr sz="1200" baseline="0">
                <a:solidFill>
                  <a:schemeClr val="tx2"/>
                </a:solidFill>
                <a:latin typeface="+mn-lt"/>
              </a:defRPr>
            </a:lvl1pPr>
          </a:lstStyle>
          <a:p>
            <a:pPr>
              <a:defRPr/>
            </a:pPr>
            <a:fld id="{68BDBD58-A041-444A-840B-19A073153D77}" type="datetimeFigureOut">
              <a:rPr lang="en-US"/>
              <a:pPr>
                <a:defRPr/>
              </a:pPr>
              <a:t>6/9/2023</a:t>
            </a:fld>
            <a:endParaRPr lang="en-US"/>
          </a:p>
        </p:txBody>
      </p:sp>
      <p:sp>
        <p:nvSpPr>
          <p:cNvPr id="5" name="Footer Placeholder 4">
            <a:extLst>
              <a:ext uri="{FF2B5EF4-FFF2-40B4-BE49-F238E27FC236}">
                <a16:creationId xmlns:a16="http://schemas.microsoft.com/office/drawing/2014/main" id="{7F523E11-007B-92BE-93CE-3D0010985C20}"/>
              </a:ext>
            </a:extLst>
          </p:cNvPr>
          <p:cNvSpPr>
            <a:spLocks noGrp="1"/>
          </p:cNvSpPr>
          <p:nvPr>
            <p:ph type="ftr" sz="quarter" idx="3"/>
          </p:nvPr>
        </p:nvSpPr>
        <p:spPr>
          <a:xfrm>
            <a:off x="2894013" y="6453188"/>
            <a:ext cx="6280150" cy="404812"/>
          </a:xfrm>
          <a:prstGeom prst="rect">
            <a:avLst/>
          </a:prstGeom>
        </p:spPr>
        <p:txBody>
          <a:bodyPr vert="horz" lIns="91440" tIns="45720" rIns="91440" bIns="45720" rtlCol="0" anchor="ctr"/>
          <a:lstStyle>
            <a:lvl1pPr algn="l" eaLnBrk="1" fontAlgn="auto" hangingPunct="1">
              <a:spcBef>
                <a:spcPts val="0"/>
              </a:spcBef>
              <a:spcAft>
                <a:spcPts val="0"/>
              </a:spcAft>
              <a:defRPr sz="1200" baseline="0">
                <a:solidFill>
                  <a:schemeClr val="tx2"/>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A3671B40-930F-BBE2-F381-E52594CF7D29}"/>
              </a:ext>
            </a:extLst>
          </p:cNvPr>
          <p:cNvSpPr>
            <a:spLocks noGrp="1"/>
          </p:cNvSpPr>
          <p:nvPr>
            <p:ph type="sldNum" sz="quarter" idx="4"/>
          </p:nvPr>
        </p:nvSpPr>
        <p:spPr>
          <a:xfrm>
            <a:off x="9472613" y="6453188"/>
            <a:ext cx="1597025" cy="404812"/>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chemeClr val="tx2"/>
                </a:solidFill>
              </a:defRPr>
            </a:lvl1pPr>
          </a:lstStyle>
          <a:p>
            <a:pPr>
              <a:defRPr/>
            </a:pPr>
            <a:fld id="{F8B58300-E8C5-4448-A87C-4E60DAF02E34}" type="slidenum">
              <a:rPr lang="en-US" altLang="en-US"/>
              <a:pPr>
                <a:defRPr/>
              </a:pPr>
              <a:t>‹#›</a:t>
            </a:fld>
            <a:endParaRPr lang="en-US" altLang="en-US"/>
          </a:p>
        </p:txBody>
      </p:sp>
      <p:sp>
        <p:nvSpPr>
          <p:cNvPr id="9" name="Rectangle 8" title="Side bar">
            <a:extLst>
              <a:ext uri="{FF2B5EF4-FFF2-40B4-BE49-F238E27FC236}">
                <a16:creationId xmlns:a16="http://schemas.microsoft.com/office/drawing/2014/main" id="{4C2611EF-9300-B229-A01C-36CE0643F39C}"/>
              </a:ext>
            </a:extLst>
          </p:cNvPr>
          <p:cNvSpPr/>
          <p:nvPr/>
        </p:nvSpPr>
        <p:spPr>
          <a:xfrm>
            <a:off x="477838"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 id="2147484092" r:id="rId12"/>
  </p:sldLayoutIdLst>
  <p:txStyles>
    <p:titleStyle>
      <a:lvl1pPr algn="l" rtl="0" eaLnBrk="0" fontAlgn="base" hangingPunct="0">
        <a:lnSpc>
          <a:spcPct val="89000"/>
        </a:lnSpc>
        <a:spcBef>
          <a:spcPct val="0"/>
        </a:spcBef>
        <a:spcAft>
          <a:spcPct val="0"/>
        </a:spcAft>
        <a:defRPr sz="4400" kern="1200">
          <a:solidFill>
            <a:schemeClr val="tx2"/>
          </a:solidFill>
          <a:latin typeface="+mj-lt"/>
          <a:ea typeface="+mj-ea"/>
          <a:cs typeface="+mj-cs"/>
        </a:defRPr>
      </a:lvl1pPr>
      <a:lvl2pPr algn="l" rtl="0" eaLnBrk="0" fontAlgn="base" hangingPunct="0">
        <a:lnSpc>
          <a:spcPct val="89000"/>
        </a:lnSpc>
        <a:spcBef>
          <a:spcPct val="0"/>
        </a:spcBef>
        <a:spcAft>
          <a:spcPct val="0"/>
        </a:spcAft>
        <a:defRPr sz="4400">
          <a:solidFill>
            <a:schemeClr val="tx2"/>
          </a:solidFill>
          <a:latin typeface="Franklin Gothic Book" panose="020B0503020102020204" pitchFamily="34" charset="0"/>
        </a:defRPr>
      </a:lvl2pPr>
      <a:lvl3pPr algn="l" rtl="0" eaLnBrk="0" fontAlgn="base" hangingPunct="0">
        <a:lnSpc>
          <a:spcPct val="89000"/>
        </a:lnSpc>
        <a:spcBef>
          <a:spcPct val="0"/>
        </a:spcBef>
        <a:spcAft>
          <a:spcPct val="0"/>
        </a:spcAft>
        <a:defRPr sz="4400">
          <a:solidFill>
            <a:schemeClr val="tx2"/>
          </a:solidFill>
          <a:latin typeface="Franklin Gothic Book" panose="020B0503020102020204" pitchFamily="34" charset="0"/>
        </a:defRPr>
      </a:lvl3pPr>
      <a:lvl4pPr algn="l" rtl="0" eaLnBrk="0" fontAlgn="base" hangingPunct="0">
        <a:lnSpc>
          <a:spcPct val="89000"/>
        </a:lnSpc>
        <a:spcBef>
          <a:spcPct val="0"/>
        </a:spcBef>
        <a:spcAft>
          <a:spcPct val="0"/>
        </a:spcAft>
        <a:defRPr sz="4400">
          <a:solidFill>
            <a:schemeClr val="tx2"/>
          </a:solidFill>
          <a:latin typeface="Franklin Gothic Book" panose="020B0503020102020204" pitchFamily="34" charset="0"/>
        </a:defRPr>
      </a:lvl4pPr>
      <a:lvl5pPr algn="l" rtl="0" eaLnBrk="0" fontAlgn="base" hangingPunct="0">
        <a:lnSpc>
          <a:spcPct val="89000"/>
        </a:lnSpc>
        <a:spcBef>
          <a:spcPct val="0"/>
        </a:spcBef>
        <a:spcAft>
          <a:spcPct val="0"/>
        </a:spcAft>
        <a:defRPr sz="4400">
          <a:solidFill>
            <a:schemeClr val="tx2"/>
          </a:solidFill>
          <a:latin typeface="Franklin Gothic Book" panose="020B0503020102020204" pitchFamily="34" charset="0"/>
        </a:defRPr>
      </a:lvl5pPr>
      <a:lvl6pPr marL="457200" algn="l" rtl="0" fontAlgn="base">
        <a:lnSpc>
          <a:spcPct val="89000"/>
        </a:lnSpc>
        <a:spcBef>
          <a:spcPct val="0"/>
        </a:spcBef>
        <a:spcAft>
          <a:spcPct val="0"/>
        </a:spcAft>
        <a:defRPr sz="4400">
          <a:solidFill>
            <a:schemeClr val="tx2"/>
          </a:solidFill>
          <a:latin typeface="Franklin Gothic Book" panose="020B0503020102020204" pitchFamily="34" charset="0"/>
        </a:defRPr>
      </a:lvl6pPr>
      <a:lvl7pPr marL="914400" algn="l" rtl="0" fontAlgn="base">
        <a:lnSpc>
          <a:spcPct val="89000"/>
        </a:lnSpc>
        <a:spcBef>
          <a:spcPct val="0"/>
        </a:spcBef>
        <a:spcAft>
          <a:spcPct val="0"/>
        </a:spcAft>
        <a:defRPr sz="4400">
          <a:solidFill>
            <a:schemeClr val="tx2"/>
          </a:solidFill>
          <a:latin typeface="Franklin Gothic Book" panose="020B0503020102020204" pitchFamily="34" charset="0"/>
        </a:defRPr>
      </a:lvl7pPr>
      <a:lvl8pPr marL="1371600" algn="l" rtl="0" fontAlgn="base">
        <a:lnSpc>
          <a:spcPct val="89000"/>
        </a:lnSpc>
        <a:spcBef>
          <a:spcPct val="0"/>
        </a:spcBef>
        <a:spcAft>
          <a:spcPct val="0"/>
        </a:spcAft>
        <a:defRPr sz="4400">
          <a:solidFill>
            <a:schemeClr val="tx2"/>
          </a:solidFill>
          <a:latin typeface="Franklin Gothic Book" panose="020B0503020102020204" pitchFamily="34" charset="0"/>
        </a:defRPr>
      </a:lvl8pPr>
      <a:lvl9pPr marL="1828800" algn="l" rtl="0" fontAlgn="base">
        <a:lnSpc>
          <a:spcPct val="89000"/>
        </a:lnSpc>
        <a:spcBef>
          <a:spcPct val="0"/>
        </a:spcBef>
        <a:spcAft>
          <a:spcPct val="0"/>
        </a:spcAft>
        <a:defRPr sz="4400">
          <a:solidFill>
            <a:schemeClr val="tx2"/>
          </a:solidFill>
          <a:latin typeface="Franklin Gothic Book" panose="020B0503020102020204" pitchFamily="34" charset="0"/>
        </a:defRPr>
      </a:lvl9pPr>
    </p:titleStyle>
    <p:bodyStyle>
      <a:lvl1pPr marL="382588" indent="-382588" algn="l" rtl="0" eaLnBrk="0" fontAlgn="base" hangingPunct="0">
        <a:lnSpc>
          <a:spcPct val="94000"/>
        </a:lnSpc>
        <a:spcBef>
          <a:spcPts val="1000"/>
        </a:spcBef>
        <a:spcAft>
          <a:spcPts val="200"/>
        </a:spcAft>
        <a:buFont typeface="Franklin Gothic Book" panose="020B0503020102020204" pitchFamily="34" charset="0"/>
        <a:buChar char="■"/>
        <a:defRPr sz="2000" kern="1200">
          <a:solidFill>
            <a:schemeClr val="tx2"/>
          </a:solidFill>
          <a:latin typeface="+mn-lt"/>
          <a:ea typeface="+mn-ea"/>
          <a:cs typeface="+mn-cs"/>
        </a:defRPr>
      </a:lvl1pPr>
      <a:lvl2pPr marL="914400" indent="-382588" algn="l" rtl="0" eaLnBrk="0" fontAlgn="base" hangingPunct="0">
        <a:lnSpc>
          <a:spcPct val="94000"/>
        </a:lnSpc>
        <a:spcBef>
          <a:spcPts val="500"/>
        </a:spcBef>
        <a:spcAft>
          <a:spcPts val="200"/>
        </a:spcAft>
        <a:buFont typeface="Franklin Gothic Book" panose="020B0503020102020204" pitchFamily="34" charset="0"/>
        <a:buChar char="–"/>
        <a:defRPr sz="2000" i="1" kern="1200">
          <a:solidFill>
            <a:schemeClr val="tx2"/>
          </a:solidFill>
          <a:latin typeface="+mn-lt"/>
          <a:ea typeface="+mn-ea"/>
          <a:cs typeface="+mn-cs"/>
        </a:defRPr>
      </a:lvl2pPr>
      <a:lvl3pPr marL="1371600" indent="-382588" algn="l" rtl="0" eaLnBrk="0" fontAlgn="base" hangingPunct="0">
        <a:lnSpc>
          <a:spcPct val="94000"/>
        </a:lnSpc>
        <a:spcBef>
          <a:spcPts val="500"/>
        </a:spcBef>
        <a:spcAft>
          <a:spcPts val="200"/>
        </a:spcAft>
        <a:buFont typeface="Franklin Gothic Book" panose="020B0503020102020204" pitchFamily="34" charset="0"/>
        <a:buChar char="■"/>
        <a:defRPr kern="1200">
          <a:solidFill>
            <a:schemeClr val="tx2"/>
          </a:solidFill>
          <a:latin typeface="+mn-lt"/>
          <a:ea typeface="+mn-ea"/>
          <a:cs typeface="+mn-cs"/>
        </a:defRPr>
      </a:lvl3pPr>
      <a:lvl4pPr marL="1828800" indent="-382588" algn="l" rtl="0" eaLnBrk="0" fontAlgn="base" hangingPunct="0">
        <a:lnSpc>
          <a:spcPct val="94000"/>
        </a:lnSpc>
        <a:spcBef>
          <a:spcPts val="500"/>
        </a:spcBef>
        <a:spcAft>
          <a:spcPts val="200"/>
        </a:spcAft>
        <a:buFont typeface="Franklin Gothic Book" panose="020B0503020102020204" pitchFamily="34" charset="0"/>
        <a:buChar char="–"/>
        <a:defRPr i="1" kern="1200">
          <a:solidFill>
            <a:schemeClr val="tx2"/>
          </a:solidFill>
          <a:latin typeface="+mn-lt"/>
          <a:ea typeface="+mn-ea"/>
          <a:cs typeface="+mn-cs"/>
        </a:defRPr>
      </a:lvl4pPr>
      <a:lvl5pPr marL="2286000" indent="-382588" algn="l" rtl="0" eaLnBrk="0" fontAlgn="base" hangingPunct="0">
        <a:lnSpc>
          <a:spcPct val="94000"/>
        </a:lnSpc>
        <a:spcBef>
          <a:spcPts val="500"/>
        </a:spcBef>
        <a:spcAft>
          <a:spcPts val="200"/>
        </a:spcAft>
        <a:buFont typeface="Franklin Gothic Book" panose="020B0503020102020204" pitchFamily="34" charset="0"/>
        <a:buChar char="■"/>
        <a:defRPr sz="1600" kern="120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736D0-76E5-00DD-BD8D-D3DF310EF3C3}"/>
              </a:ext>
            </a:extLst>
          </p:cNvPr>
          <p:cNvSpPr>
            <a:spLocks noGrp="1"/>
          </p:cNvSpPr>
          <p:nvPr>
            <p:ph type="ctrTitle"/>
          </p:nvPr>
        </p:nvSpPr>
        <p:spPr>
          <a:xfrm>
            <a:off x="1914525" y="2266950"/>
            <a:ext cx="8361363" cy="2097088"/>
          </a:xfrm>
        </p:spPr>
        <p:txBody>
          <a:bodyPr rtlCol="0"/>
          <a:lstStyle/>
          <a:p>
            <a:pPr eaLnBrk="1" fontAlgn="auto" hangingPunct="1">
              <a:spcAft>
                <a:spcPts val="0"/>
              </a:spcAft>
              <a:defRPr/>
            </a:pPr>
            <a:r>
              <a:rPr lang="en-US"/>
              <a:t>2023 </a:t>
            </a:r>
            <a:r>
              <a:rPr lang="en-US" err="1"/>
              <a:t>csm</a:t>
            </a:r>
            <a:r>
              <a:rPr lang="en-US"/>
              <a:t> training update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31A68783-5943-E9FE-EA0E-E8C23026BBDF}"/>
              </a:ext>
            </a:extLst>
          </p:cNvPr>
          <p:cNvSpPr>
            <a:spLocks noGrp="1"/>
          </p:cNvSpPr>
          <p:nvPr>
            <p:ph type="title"/>
          </p:nvPr>
        </p:nvSpPr>
        <p:spPr>
          <a:xfrm>
            <a:off x="1484313" y="127000"/>
            <a:ext cx="9601200" cy="863600"/>
          </a:xfrm>
        </p:spPr>
        <p:txBody>
          <a:bodyPr/>
          <a:lstStyle/>
          <a:p>
            <a:pPr algn="ctr"/>
            <a:r>
              <a:rPr lang="en-US" altLang="en-US" b="1" u="sng" dirty="0"/>
              <a:t>Initial Prospecting Call</a:t>
            </a:r>
            <a:endParaRPr lang="en-US" altLang="en-US" b="1" dirty="0"/>
          </a:p>
        </p:txBody>
      </p:sp>
      <p:sp>
        <p:nvSpPr>
          <p:cNvPr id="28675" name="Content Placeholder 2">
            <a:extLst>
              <a:ext uri="{FF2B5EF4-FFF2-40B4-BE49-F238E27FC236}">
                <a16:creationId xmlns:a16="http://schemas.microsoft.com/office/drawing/2014/main" id="{19EF5E10-A043-C2E9-91C4-ACAFA49D3D7A}"/>
              </a:ext>
            </a:extLst>
          </p:cNvPr>
          <p:cNvSpPr>
            <a:spLocks noGrp="1"/>
          </p:cNvSpPr>
          <p:nvPr>
            <p:ph sz="half" idx="1"/>
          </p:nvPr>
        </p:nvSpPr>
        <p:spPr>
          <a:xfrm>
            <a:off x="915988" y="990600"/>
            <a:ext cx="5378450" cy="3581400"/>
          </a:xfrm>
        </p:spPr>
        <p:txBody>
          <a:bodyPr/>
          <a:lstStyle/>
          <a:p>
            <a:pPr>
              <a:buFont typeface="Franklin Gothic Book" panose="020B0503020102020204" pitchFamily="34" charset="0"/>
              <a:buBlip>
                <a:blip r:embed="rId2"/>
              </a:buBlip>
            </a:pPr>
            <a:r>
              <a:rPr lang="en-US" altLang="en-US" dirty="0"/>
              <a:t>When we confirm we are speaking with the correct point of contact we want to maintain a structure to our conversation:</a:t>
            </a:r>
          </a:p>
          <a:p>
            <a:pPr lvl="1">
              <a:buFont typeface="Franklin Gothic Book" panose="020B0503020102020204" pitchFamily="34" charset="0"/>
              <a:buBlip>
                <a:blip r:embed="rId2"/>
              </a:buBlip>
            </a:pPr>
            <a:r>
              <a:rPr lang="en-US" altLang="en-US" sz="1800" b="1" i="0" u="sng" dirty="0"/>
              <a:t> Establish rapport</a:t>
            </a:r>
            <a:r>
              <a:rPr lang="en-US" altLang="en-US" sz="1800" b="1" i="0" dirty="0"/>
              <a:t>:</a:t>
            </a:r>
            <a:r>
              <a:rPr lang="en-US" altLang="en-US" sz="1800" i="0" dirty="0"/>
              <a:t> We shouldn’t shy away from personal conversations, like asking how a prospect’s weekend was or what team they’re rooting for in the game tonight. These intimate touches help us develop a more meaningful relationship with prospects and enhance our likeability which, hopefully, means a prospect will be more likely to buy from us.</a:t>
            </a:r>
          </a:p>
          <a:p>
            <a:pPr lvl="1">
              <a:buFont typeface="Franklin Gothic Book" panose="020B0503020102020204" pitchFamily="34" charset="0"/>
              <a:buBlip>
                <a:blip r:embed="rId2"/>
              </a:buBlip>
            </a:pPr>
            <a:r>
              <a:rPr lang="en-US" altLang="en-US" sz="1800" b="1" i="0" u="sng" dirty="0"/>
              <a:t> Uncover pain points</a:t>
            </a:r>
            <a:r>
              <a:rPr lang="en-US" altLang="en-US" sz="1800" b="1" i="0" dirty="0"/>
              <a:t>: </a:t>
            </a:r>
            <a:r>
              <a:rPr lang="en-US" altLang="en-US" sz="1800" i="0" dirty="0"/>
              <a:t>Dive into their pain points during the call. By the end of the conversation, we should know all of their primary business challenges and the underlying causes associated with them. Once we have an understanding of these key issues, we can better position our product or services to solve them.</a:t>
            </a:r>
          </a:p>
          <a:p>
            <a:endParaRPr lang="en-US" altLang="en-US" dirty="0"/>
          </a:p>
        </p:txBody>
      </p:sp>
      <p:sp>
        <p:nvSpPr>
          <p:cNvPr id="28676" name="Content Placeholder 3">
            <a:extLst>
              <a:ext uri="{FF2B5EF4-FFF2-40B4-BE49-F238E27FC236}">
                <a16:creationId xmlns:a16="http://schemas.microsoft.com/office/drawing/2014/main" id="{AF2EB205-0F09-F2B4-AA81-A0A050CC98E2}"/>
              </a:ext>
            </a:extLst>
          </p:cNvPr>
          <p:cNvSpPr>
            <a:spLocks noGrp="1"/>
          </p:cNvSpPr>
          <p:nvPr>
            <p:ph sz="half" idx="2"/>
          </p:nvPr>
        </p:nvSpPr>
        <p:spPr>
          <a:xfrm>
            <a:off x="5794375" y="990600"/>
            <a:ext cx="4448175" cy="3581400"/>
          </a:xfrm>
        </p:spPr>
        <p:txBody>
          <a:bodyPr/>
          <a:lstStyle/>
          <a:p>
            <a:pPr lvl="1">
              <a:buFont typeface="Franklin Gothic Book" panose="020B0503020102020204" pitchFamily="34" charset="0"/>
              <a:buBlip>
                <a:blip r:embed="rId2"/>
              </a:buBlip>
            </a:pPr>
            <a:r>
              <a:rPr lang="en-US" altLang="en-US" sz="1800" b="1" i="0" u="sng" dirty="0"/>
              <a:t> Create curiosity</a:t>
            </a:r>
            <a:r>
              <a:rPr lang="en-US" altLang="en-US" sz="1800" b="1" i="0" dirty="0"/>
              <a:t>:</a:t>
            </a:r>
            <a:r>
              <a:rPr lang="en-US" altLang="en-US" sz="1800" i="0" dirty="0"/>
              <a:t> Ask questions about their business. Ask more than tell. This conversation is about them and understanding their needs and problems. The less we talk about our business and product, the more our prospect will be interested to hear the final pitch.</a:t>
            </a:r>
          </a:p>
          <a:p>
            <a:pPr lvl="1">
              <a:buFont typeface="Franklin Gothic Book" panose="020B0503020102020204" pitchFamily="34" charset="0"/>
              <a:buBlip>
                <a:blip r:embed="rId2"/>
              </a:buBlip>
            </a:pPr>
            <a:r>
              <a:rPr lang="en-US" altLang="en-US" sz="1800" b="1" i="0" u="sng" dirty="0"/>
              <a:t>  Wrap it up</a:t>
            </a:r>
            <a:r>
              <a:rPr lang="en-US" altLang="en-US" sz="1800" b="1" i="0" dirty="0"/>
              <a:t>: </a:t>
            </a:r>
            <a:r>
              <a:rPr lang="en-US" altLang="en-US" sz="1800" i="0" dirty="0"/>
              <a:t>Don’t expect business on your first call.  Find a calendar time between 24-48 hours after discovery call to book a follow-up call.  Every call should end with a </a:t>
            </a:r>
            <a:r>
              <a:rPr lang="en-US" altLang="en-US" sz="1800" dirty="0"/>
              <a:t>mutually agreed upon, in the calendar, next steps follow-up.</a:t>
            </a:r>
            <a:r>
              <a:rPr lang="en-US" altLang="en-US" sz="1800" i="0" dirty="0"/>
              <a:t> Your contact should know when you’re calling next, and what you will discuss on that call, Every sales activity requires a follow up! </a:t>
            </a:r>
          </a:p>
          <a:p>
            <a:pPr marL="531812" lvl="1" indent="0">
              <a:buNone/>
            </a:pPr>
            <a:endParaRPr lang="en-US" altLang="en-US" sz="1800" b="1" i="0" dirty="0"/>
          </a:p>
          <a:p>
            <a:endParaRPr lang="en-US" altLang="en-US" dirty="0"/>
          </a:p>
        </p:txBody>
      </p:sp>
      <p:pic>
        <p:nvPicPr>
          <p:cNvPr id="28677" name="Picture 6" descr="NEVER GIVE UP LOGISTICS">
            <a:extLst>
              <a:ext uri="{FF2B5EF4-FFF2-40B4-BE49-F238E27FC236}">
                <a16:creationId xmlns:a16="http://schemas.microsoft.com/office/drawing/2014/main" id="{8F7228E3-B52C-0C9D-42A7-BFC1EECB46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7438" y="350838"/>
            <a:ext cx="2214562" cy="47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621A3739-35CF-9778-4E4E-ABD38E8A0FAE}"/>
              </a:ext>
            </a:extLst>
          </p:cNvPr>
          <p:cNvSpPr>
            <a:spLocks noGrp="1"/>
          </p:cNvSpPr>
          <p:nvPr>
            <p:ph type="title"/>
          </p:nvPr>
        </p:nvSpPr>
        <p:spPr/>
        <p:txBody>
          <a:bodyPr/>
          <a:lstStyle/>
          <a:p>
            <a:pPr eaLnBrk="1" hangingPunct="1"/>
            <a:r>
              <a:rPr lang="en-US" altLang="en-US" dirty="0"/>
              <a:t>Discover: Build an Operations Profile</a:t>
            </a:r>
          </a:p>
        </p:txBody>
      </p:sp>
      <p:sp>
        <p:nvSpPr>
          <p:cNvPr id="30723" name="Content Placeholder 2">
            <a:extLst>
              <a:ext uri="{FF2B5EF4-FFF2-40B4-BE49-F238E27FC236}">
                <a16:creationId xmlns:a16="http://schemas.microsoft.com/office/drawing/2014/main" id="{8E4189B8-6EF1-9D36-8E07-A37EB64652FC}"/>
              </a:ext>
            </a:extLst>
          </p:cNvPr>
          <p:cNvSpPr>
            <a:spLocks noGrp="1"/>
          </p:cNvSpPr>
          <p:nvPr>
            <p:ph idx="1"/>
          </p:nvPr>
        </p:nvSpPr>
        <p:spPr>
          <a:xfrm>
            <a:off x="1020763" y="1550988"/>
            <a:ext cx="9601200" cy="4722812"/>
          </a:xfrm>
        </p:spPr>
        <p:txBody>
          <a:bodyPr/>
          <a:lstStyle/>
          <a:p>
            <a:pPr eaLnBrk="1" hangingPunct="1"/>
            <a:r>
              <a:rPr lang="en-US" altLang="en-US"/>
              <a:t>What are the main commodities that you ship?</a:t>
            </a:r>
          </a:p>
          <a:p>
            <a:pPr eaLnBrk="1" hangingPunct="1"/>
            <a:r>
              <a:rPr lang="en-US" altLang="en-US"/>
              <a:t>Do you have any lanes that you run regularly?</a:t>
            </a:r>
          </a:p>
          <a:p>
            <a:pPr eaLnBrk="1" hangingPunct="1"/>
            <a:r>
              <a:rPr lang="en-US" altLang="en-US"/>
              <a:t>Do any of your current lanes give you trouble?</a:t>
            </a:r>
          </a:p>
          <a:p>
            <a:pPr eaLnBrk="1" hangingPunct="1"/>
            <a:r>
              <a:rPr lang="en-US" altLang="en-US"/>
              <a:t>How many loads do you move a day/week?</a:t>
            </a:r>
          </a:p>
          <a:p>
            <a:pPr eaLnBrk="1" hangingPunct="1"/>
            <a:r>
              <a:rPr lang="en-US" altLang="en-US"/>
              <a:t>Do you handle both your inbound and outbound?</a:t>
            </a:r>
          </a:p>
          <a:p>
            <a:pPr eaLnBrk="1" hangingPunct="1"/>
            <a:r>
              <a:rPr lang="en-US" altLang="en-US"/>
              <a:t>Is your business primarily full truckload or do you also have partials?</a:t>
            </a:r>
          </a:p>
          <a:p>
            <a:pPr eaLnBrk="1" hangingPunct="1"/>
            <a:r>
              <a:rPr lang="en-US" altLang="en-US"/>
              <a:t>What about LTL?</a:t>
            </a:r>
          </a:p>
          <a:p>
            <a:pPr eaLnBrk="1" hangingPunct="1"/>
            <a:r>
              <a:rPr lang="en-US" altLang="en-US"/>
              <a:t>How do you go about selecting carriers for your shipments?</a:t>
            </a:r>
          </a:p>
          <a:p>
            <a:pPr eaLnBrk="1" hangingPunct="1"/>
            <a:r>
              <a:rPr lang="en-US" altLang="en-US"/>
              <a:t>How do you award freight to carriers?</a:t>
            </a:r>
          </a:p>
          <a:p>
            <a:pPr eaLnBrk="1" hangingPunct="1"/>
            <a:r>
              <a:rPr lang="en-US" altLang="en-US"/>
              <a:t>Do you have any issues with your current carrier base?</a:t>
            </a:r>
          </a:p>
        </p:txBody>
      </p:sp>
      <p:sp>
        <p:nvSpPr>
          <p:cNvPr id="30724" name="Text Placeholder 3">
            <a:extLst>
              <a:ext uri="{FF2B5EF4-FFF2-40B4-BE49-F238E27FC236}">
                <a16:creationId xmlns:a16="http://schemas.microsoft.com/office/drawing/2014/main" id="{5FED5A84-CD17-D989-A5E8-1444E7205226}"/>
              </a:ext>
            </a:extLst>
          </p:cNvPr>
          <p:cNvSpPr>
            <a:spLocks noGrp="1"/>
          </p:cNvSpPr>
          <p:nvPr>
            <p:ph type="body" sz="half" idx="4294967295"/>
          </p:nvPr>
        </p:nvSpPr>
        <p:spPr>
          <a:xfrm>
            <a:off x="7143750" y="1674813"/>
            <a:ext cx="3856038" cy="3011487"/>
          </a:xfrm>
        </p:spPr>
        <p:txBody>
          <a:bodyPr/>
          <a:lstStyle/>
          <a:p>
            <a:pPr eaLnBrk="1" hangingPunct="1">
              <a:spcBef>
                <a:spcPct val="0"/>
              </a:spcBef>
            </a:pPr>
            <a:r>
              <a:rPr lang="en-US" altLang="en-US" dirty="0"/>
              <a:t>My personal favorite:</a:t>
            </a:r>
          </a:p>
          <a:p>
            <a:pPr eaLnBrk="1" hangingPunct="1">
              <a:spcBef>
                <a:spcPct val="0"/>
              </a:spcBef>
            </a:pPr>
            <a:r>
              <a:rPr lang="en-US" altLang="en-US" dirty="0"/>
              <a:t>“Tell me about how you currently select carriers for your shipments.”</a:t>
            </a:r>
          </a:p>
        </p:txBody>
      </p:sp>
      <p:pic>
        <p:nvPicPr>
          <p:cNvPr id="30725" name="Picture 4">
            <a:extLst>
              <a:ext uri="{FF2B5EF4-FFF2-40B4-BE49-F238E27FC236}">
                <a16:creationId xmlns:a16="http://schemas.microsoft.com/office/drawing/2014/main" id="{9D3B3084-A1E7-D81C-5F2A-30BE0255B6F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35925" y="4459288"/>
            <a:ext cx="2586038"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FB73A807-6A4B-0784-A13B-0F7098E56C1A}"/>
              </a:ext>
            </a:extLst>
          </p:cNvPr>
          <p:cNvSpPr>
            <a:spLocks noGrp="1"/>
          </p:cNvSpPr>
          <p:nvPr>
            <p:ph type="subTitle" idx="1"/>
          </p:nvPr>
        </p:nvSpPr>
        <p:spPr>
          <a:xfrm>
            <a:off x="1773936" y="3798190"/>
            <a:ext cx="8644128" cy="1432585"/>
          </a:xfrm>
        </p:spPr>
        <p:txBody>
          <a:bodyPr>
            <a:normAutofit/>
          </a:bodyPr>
          <a:lstStyle/>
          <a:p>
            <a:r>
              <a:rPr lang="en-US" sz="4800" b="1" u="sng"/>
              <a:t>The New Beemac Sales Process</a:t>
            </a:r>
          </a:p>
        </p:txBody>
      </p:sp>
      <p:pic>
        <p:nvPicPr>
          <p:cNvPr id="9" name="Picture 8">
            <a:extLst>
              <a:ext uri="{FF2B5EF4-FFF2-40B4-BE49-F238E27FC236}">
                <a16:creationId xmlns:a16="http://schemas.microsoft.com/office/drawing/2014/main" id="{24212263-09DC-E02F-DD6E-0B6E43E26A94}"/>
              </a:ext>
            </a:extLst>
          </p:cNvPr>
          <p:cNvPicPr>
            <a:picLocks noChangeAspect="1"/>
          </p:cNvPicPr>
          <p:nvPr/>
        </p:nvPicPr>
        <p:blipFill>
          <a:blip r:embed="rId3"/>
          <a:stretch>
            <a:fillRect/>
          </a:stretch>
        </p:blipFill>
        <p:spPr>
          <a:xfrm>
            <a:off x="1408176" y="1956816"/>
            <a:ext cx="9375648" cy="1590675"/>
          </a:xfrm>
          <a:prstGeom prst="rect">
            <a:avLst/>
          </a:prstGeom>
        </p:spPr>
      </p:pic>
    </p:spTree>
    <p:extLst>
      <p:ext uri="{BB962C8B-B14F-4D97-AF65-F5344CB8AC3E}">
        <p14:creationId xmlns:p14="http://schemas.microsoft.com/office/powerpoint/2010/main" val="469992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E1AADA98-3A9B-1060-BBBE-B1740458EB39}"/>
              </a:ext>
            </a:extLst>
          </p:cNvPr>
          <p:cNvSpPr>
            <a:spLocks noGrp="1"/>
          </p:cNvSpPr>
          <p:nvPr>
            <p:ph type="title"/>
          </p:nvPr>
        </p:nvSpPr>
        <p:spPr/>
        <p:txBody>
          <a:bodyPr/>
          <a:lstStyle/>
          <a:p>
            <a:r>
              <a:rPr lang="en-US" altLang="en-US" u="sng" dirty="0"/>
              <a:t>The New Beemac Sales Process</a:t>
            </a:r>
            <a:br>
              <a:rPr lang="en-US" altLang="en-US" u="sng" dirty="0"/>
            </a:br>
            <a:br>
              <a:rPr lang="en-US" altLang="en-US" sz="2500" i="1" dirty="0"/>
            </a:br>
            <a:endParaRPr lang="en-US" altLang="en-US" sz="2500" u="sng" dirty="0"/>
          </a:p>
        </p:txBody>
      </p:sp>
      <p:sp>
        <p:nvSpPr>
          <p:cNvPr id="21507" name="Content Placeholder 2">
            <a:extLst>
              <a:ext uri="{FF2B5EF4-FFF2-40B4-BE49-F238E27FC236}">
                <a16:creationId xmlns:a16="http://schemas.microsoft.com/office/drawing/2014/main" id="{5A3AF6A2-CB38-E173-D8B4-FA9773B90F0C}"/>
              </a:ext>
            </a:extLst>
          </p:cNvPr>
          <p:cNvSpPr>
            <a:spLocks noGrp="1"/>
          </p:cNvSpPr>
          <p:nvPr>
            <p:ph idx="1"/>
          </p:nvPr>
        </p:nvSpPr>
        <p:spPr>
          <a:xfrm>
            <a:off x="1371600" y="2097088"/>
            <a:ext cx="9601200" cy="4395787"/>
          </a:xfrm>
        </p:spPr>
        <p:txBody>
          <a:bodyPr/>
          <a:lstStyle/>
          <a:p>
            <a:pPr marL="457200" indent="-457200">
              <a:buFont typeface="Franklin Gothic Book" panose="020B0503020102020204" pitchFamily="34" charset="0"/>
              <a:buAutoNum type="arabicPeriod"/>
            </a:pPr>
            <a:r>
              <a:rPr lang="en-US" altLang="en-US" sz="2400" b="1" i="1" u="sng" dirty="0"/>
              <a:t>Identify </a:t>
            </a:r>
            <a:r>
              <a:rPr lang="en-US" altLang="en-US" sz="2400" dirty="0"/>
              <a:t>– </a:t>
            </a:r>
            <a:r>
              <a:rPr lang="en-US" altLang="en-US" sz="1800" dirty="0"/>
              <a:t>Sourcing Leads </a:t>
            </a:r>
          </a:p>
          <a:p>
            <a:pPr marL="457200" indent="-457200">
              <a:buFont typeface="Franklin Gothic Book" panose="020B0503020102020204" pitchFamily="34" charset="0"/>
              <a:buAutoNum type="arabicPeriod"/>
            </a:pPr>
            <a:r>
              <a:rPr lang="en-US" altLang="en-US" sz="2400" b="1" i="1" u="sng" dirty="0"/>
              <a:t>Discover</a:t>
            </a:r>
            <a:r>
              <a:rPr lang="en-US" altLang="en-US" sz="2400" dirty="0"/>
              <a:t>– </a:t>
            </a:r>
            <a:r>
              <a:rPr lang="en-US" altLang="en-US" sz="1800" dirty="0"/>
              <a:t>Determining Prospects </a:t>
            </a:r>
          </a:p>
          <a:p>
            <a:pPr marL="457200" indent="-457200">
              <a:buFont typeface="Franklin Gothic Book" panose="020B0503020102020204" pitchFamily="34" charset="0"/>
              <a:buAutoNum type="arabicPeriod"/>
            </a:pPr>
            <a:r>
              <a:rPr lang="en-US" altLang="en-US" sz="2400" b="1" i="1" u="sng" dirty="0"/>
              <a:t>Pain &amp; Solutions </a:t>
            </a:r>
            <a:r>
              <a:rPr lang="en-US" altLang="en-US" sz="2400" dirty="0"/>
              <a:t>– </a:t>
            </a:r>
            <a:r>
              <a:rPr lang="en-US" altLang="en-US" sz="1800" dirty="0"/>
              <a:t>Understanding The Need </a:t>
            </a:r>
          </a:p>
          <a:p>
            <a:pPr marL="457200" indent="-457200">
              <a:buFont typeface="Franklin Gothic Book" panose="020B0503020102020204" pitchFamily="34" charset="0"/>
              <a:buAutoNum type="arabicPeriod"/>
            </a:pPr>
            <a:r>
              <a:rPr lang="en-US" altLang="en-US" sz="2400" b="1" i="1" u="sng" dirty="0"/>
              <a:t>Activation </a:t>
            </a:r>
            <a:r>
              <a:rPr lang="en-US" altLang="en-US" sz="2400" dirty="0"/>
              <a:t>– </a:t>
            </a:r>
            <a:r>
              <a:rPr lang="en-US" altLang="en-US" sz="1800" dirty="0"/>
              <a:t>Earning The Business </a:t>
            </a:r>
          </a:p>
          <a:p>
            <a:pPr marL="457200" indent="-457200">
              <a:buFont typeface="Franklin Gothic Book" panose="020B0503020102020204" pitchFamily="34" charset="0"/>
              <a:buAutoNum type="arabicPeriod"/>
            </a:pPr>
            <a:r>
              <a:rPr lang="en-US" altLang="en-US" sz="2400" b="1" i="1" u="sng" dirty="0"/>
              <a:t>Dynamic Relationships </a:t>
            </a:r>
            <a:r>
              <a:rPr lang="en-US" altLang="en-US" sz="2400" dirty="0"/>
              <a:t>– </a:t>
            </a:r>
            <a:r>
              <a:rPr lang="en-US" altLang="en-US" sz="1800" dirty="0"/>
              <a:t>Growing The Account, Reducing Churn</a:t>
            </a:r>
            <a:endParaRPr lang="en-US" altLang="en-US" sz="2400" b="1" i="1" u="sng" dirty="0"/>
          </a:p>
        </p:txBody>
      </p:sp>
      <p:pic>
        <p:nvPicPr>
          <p:cNvPr id="2" name="Picture 1">
            <a:extLst>
              <a:ext uri="{FF2B5EF4-FFF2-40B4-BE49-F238E27FC236}">
                <a16:creationId xmlns:a16="http://schemas.microsoft.com/office/drawing/2014/main" id="{0B20C21D-99C0-8677-9CAA-3D73E92C2534}"/>
              </a:ext>
            </a:extLst>
          </p:cNvPr>
          <p:cNvPicPr>
            <a:picLocks noChangeAspect="1"/>
          </p:cNvPicPr>
          <p:nvPr/>
        </p:nvPicPr>
        <p:blipFill>
          <a:blip r:embed="rId3"/>
          <a:stretch>
            <a:fillRect/>
          </a:stretch>
        </p:blipFill>
        <p:spPr>
          <a:xfrm>
            <a:off x="1371600" y="4902399"/>
            <a:ext cx="8038095" cy="159047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E1AADA98-3A9B-1060-BBBE-B1740458EB39}"/>
              </a:ext>
            </a:extLst>
          </p:cNvPr>
          <p:cNvSpPr>
            <a:spLocks noGrp="1"/>
          </p:cNvSpPr>
          <p:nvPr>
            <p:ph type="title"/>
          </p:nvPr>
        </p:nvSpPr>
        <p:spPr/>
        <p:txBody>
          <a:bodyPr/>
          <a:lstStyle/>
          <a:p>
            <a:r>
              <a:rPr lang="en-US" altLang="en-US" sz="3200" dirty="0"/>
              <a:t>Time to Take Your Identified Leads and Discover which will be your prospects! </a:t>
            </a:r>
            <a:br>
              <a:rPr lang="en-US" altLang="en-US" sz="3200" u="sng" dirty="0"/>
            </a:br>
            <a:br>
              <a:rPr lang="en-US" altLang="en-US" sz="1800" i="1" u="sng" dirty="0"/>
            </a:br>
            <a:endParaRPr lang="en-US" altLang="en-US" sz="1800" u="sng" dirty="0"/>
          </a:p>
        </p:txBody>
      </p:sp>
      <p:sp>
        <p:nvSpPr>
          <p:cNvPr id="21507" name="Content Placeholder 2">
            <a:extLst>
              <a:ext uri="{FF2B5EF4-FFF2-40B4-BE49-F238E27FC236}">
                <a16:creationId xmlns:a16="http://schemas.microsoft.com/office/drawing/2014/main" id="{5A3AF6A2-CB38-E173-D8B4-FA9773B90F0C}"/>
              </a:ext>
            </a:extLst>
          </p:cNvPr>
          <p:cNvSpPr>
            <a:spLocks noGrp="1"/>
          </p:cNvSpPr>
          <p:nvPr>
            <p:ph idx="1"/>
          </p:nvPr>
        </p:nvSpPr>
        <p:spPr>
          <a:xfrm>
            <a:off x="1371600" y="1970844"/>
            <a:ext cx="5162365" cy="4522032"/>
          </a:xfrm>
        </p:spPr>
        <p:txBody>
          <a:bodyPr/>
          <a:lstStyle/>
          <a:p>
            <a:r>
              <a:rPr lang="en-US" altLang="en-US" sz="2400" dirty="0"/>
              <a:t>Now it is time to start dialing! </a:t>
            </a:r>
          </a:p>
          <a:p>
            <a:r>
              <a:rPr lang="en-US" altLang="en-US" sz="2400" dirty="0"/>
              <a:t>Your goal is not to sell anything to anyone. It is to understand individuals needs, and to align a mutually beneficial solution. </a:t>
            </a:r>
          </a:p>
          <a:p>
            <a:r>
              <a:rPr lang="en-US" altLang="en-US" sz="2400" u="sng" dirty="0"/>
              <a:t>Rejection</a:t>
            </a:r>
            <a:r>
              <a:rPr lang="en-US" altLang="en-US" sz="2400" dirty="0"/>
              <a:t>; is it an obstacle, an obstruction, or an opportunity? </a:t>
            </a:r>
          </a:p>
          <a:p>
            <a:endParaRPr lang="en-US" altLang="en-US" sz="2400" dirty="0"/>
          </a:p>
        </p:txBody>
      </p:sp>
      <p:pic>
        <p:nvPicPr>
          <p:cNvPr id="2" name="Picture 1">
            <a:extLst>
              <a:ext uri="{FF2B5EF4-FFF2-40B4-BE49-F238E27FC236}">
                <a16:creationId xmlns:a16="http://schemas.microsoft.com/office/drawing/2014/main" id="{0B20C21D-99C0-8677-9CAA-3D73E92C2534}"/>
              </a:ext>
            </a:extLst>
          </p:cNvPr>
          <p:cNvPicPr>
            <a:picLocks noChangeAspect="1"/>
          </p:cNvPicPr>
          <p:nvPr/>
        </p:nvPicPr>
        <p:blipFill>
          <a:blip r:embed="rId3"/>
          <a:stretch>
            <a:fillRect/>
          </a:stretch>
        </p:blipFill>
        <p:spPr>
          <a:xfrm>
            <a:off x="1371600" y="4902399"/>
            <a:ext cx="8038095" cy="1590476"/>
          </a:xfrm>
          <a:prstGeom prst="rect">
            <a:avLst/>
          </a:prstGeom>
        </p:spPr>
      </p:pic>
      <p:pic>
        <p:nvPicPr>
          <p:cNvPr id="4" name="Picture 3">
            <a:extLst>
              <a:ext uri="{FF2B5EF4-FFF2-40B4-BE49-F238E27FC236}">
                <a16:creationId xmlns:a16="http://schemas.microsoft.com/office/drawing/2014/main" id="{D0C4BC18-64ED-7FEB-F6AD-7F8C8B0AE14B}"/>
              </a:ext>
            </a:extLst>
          </p:cNvPr>
          <p:cNvPicPr>
            <a:picLocks noChangeAspect="1"/>
          </p:cNvPicPr>
          <p:nvPr/>
        </p:nvPicPr>
        <p:blipFill>
          <a:blip r:embed="rId4"/>
          <a:stretch>
            <a:fillRect/>
          </a:stretch>
        </p:blipFill>
        <p:spPr>
          <a:xfrm>
            <a:off x="7087987" y="1597981"/>
            <a:ext cx="4248150" cy="3200400"/>
          </a:xfrm>
          <a:prstGeom prst="rect">
            <a:avLst/>
          </a:prstGeom>
        </p:spPr>
      </p:pic>
    </p:spTree>
    <p:extLst>
      <p:ext uri="{BB962C8B-B14F-4D97-AF65-F5344CB8AC3E}">
        <p14:creationId xmlns:p14="http://schemas.microsoft.com/office/powerpoint/2010/main" val="4216393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1679035C-5B18-5784-4C08-3D3E428D5F0F}"/>
              </a:ext>
            </a:extLst>
          </p:cNvPr>
          <p:cNvSpPr>
            <a:spLocks noGrp="1"/>
          </p:cNvSpPr>
          <p:nvPr>
            <p:ph type="title"/>
          </p:nvPr>
        </p:nvSpPr>
        <p:spPr>
          <a:xfrm>
            <a:off x="1295400" y="218712"/>
            <a:ext cx="9601200" cy="646112"/>
          </a:xfrm>
        </p:spPr>
        <p:txBody>
          <a:bodyPr>
            <a:normAutofit fontScale="90000"/>
          </a:bodyPr>
          <a:lstStyle/>
          <a:p>
            <a:r>
              <a:rPr lang="en-US" altLang="en-US" dirty="0"/>
              <a:t>Pre-Call Planning</a:t>
            </a:r>
          </a:p>
        </p:txBody>
      </p:sp>
      <p:sp>
        <p:nvSpPr>
          <p:cNvPr id="3" name="Content Placeholder 2">
            <a:extLst>
              <a:ext uri="{FF2B5EF4-FFF2-40B4-BE49-F238E27FC236}">
                <a16:creationId xmlns:a16="http://schemas.microsoft.com/office/drawing/2014/main" id="{F34FAD22-0FE6-1147-E09A-3BC019713B32}"/>
              </a:ext>
            </a:extLst>
          </p:cNvPr>
          <p:cNvSpPr>
            <a:spLocks noGrp="1"/>
          </p:cNvSpPr>
          <p:nvPr>
            <p:ph sz="half" idx="1"/>
          </p:nvPr>
        </p:nvSpPr>
        <p:spPr>
          <a:xfrm>
            <a:off x="1069975" y="1331913"/>
            <a:ext cx="4448175" cy="3581400"/>
          </a:xfrm>
        </p:spPr>
        <p:txBody>
          <a:bodyPr>
            <a:normAutofit lnSpcReduction="10000"/>
          </a:bodyPr>
          <a:lstStyle/>
          <a:p>
            <a:pPr marL="0" indent="0">
              <a:buFont typeface="Franklin Gothic Book" panose="020B0503020102020204" pitchFamily="34" charset="0"/>
              <a:buNone/>
              <a:defRPr/>
            </a:pPr>
            <a:r>
              <a:rPr lang="en-US" sz="2400" b="1" i="1" u="sng" dirty="0"/>
              <a:t>DEFINE YOUR DESIRED OUTCOME BEFORE DIALING</a:t>
            </a:r>
            <a:endParaRPr lang="en-US" b="1" dirty="0"/>
          </a:p>
          <a:p>
            <a:pPr marL="0" indent="0">
              <a:buFont typeface="Franklin Gothic Book" panose="020B0503020102020204" pitchFamily="34" charset="0"/>
              <a:buNone/>
              <a:defRPr/>
            </a:pPr>
            <a:r>
              <a:rPr lang="en-US" dirty="0"/>
              <a:t>Salespeople who take the time to identify their objectives for the call are much more likely to achieve them.   Answer these questions before each call:</a:t>
            </a:r>
          </a:p>
          <a:p>
            <a:pPr>
              <a:buFont typeface="Franklin Gothic Book" panose="020B0503020102020204" pitchFamily="34" charset="0"/>
              <a:buBlip>
                <a:blip r:embed="rId2"/>
              </a:buBlip>
              <a:defRPr/>
            </a:pPr>
            <a:r>
              <a:rPr lang="en-US" dirty="0"/>
              <a:t>WHY AM I CALLING THIS PROSPECT?</a:t>
            </a:r>
          </a:p>
          <a:p>
            <a:pPr>
              <a:buFont typeface="Franklin Gothic Book" panose="020B0503020102020204" pitchFamily="34" charset="0"/>
              <a:buBlip>
                <a:blip r:embed="rId2"/>
              </a:buBlip>
              <a:defRPr/>
            </a:pPr>
            <a:r>
              <a:rPr lang="en-US" dirty="0"/>
              <a:t>What specific information do I need to get out of this call? </a:t>
            </a:r>
          </a:p>
          <a:p>
            <a:pPr>
              <a:defRPr/>
            </a:pPr>
            <a:endParaRPr lang="en-US" dirty="0"/>
          </a:p>
        </p:txBody>
      </p:sp>
      <p:sp>
        <p:nvSpPr>
          <p:cNvPr id="18436" name="Content Placeholder 3">
            <a:extLst>
              <a:ext uri="{FF2B5EF4-FFF2-40B4-BE49-F238E27FC236}">
                <a16:creationId xmlns:a16="http://schemas.microsoft.com/office/drawing/2014/main" id="{426CCE2A-124F-77E4-DC6C-C2F4C3A0ED8A}"/>
              </a:ext>
            </a:extLst>
          </p:cNvPr>
          <p:cNvSpPr>
            <a:spLocks noGrp="1"/>
          </p:cNvSpPr>
          <p:nvPr>
            <p:ph sz="half" idx="2"/>
          </p:nvPr>
        </p:nvSpPr>
        <p:spPr>
          <a:xfrm>
            <a:off x="5392738" y="1243013"/>
            <a:ext cx="4448175" cy="3581400"/>
          </a:xfrm>
        </p:spPr>
        <p:txBody>
          <a:bodyPr>
            <a:normAutofit lnSpcReduction="10000"/>
          </a:bodyPr>
          <a:lstStyle/>
          <a:p>
            <a:pPr>
              <a:buFont typeface="Franklin Gothic Book" panose="020B0503020102020204" pitchFamily="34" charset="0"/>
              <a:buBlip>
                <a:blip r:embed="rId2"/>
              </a:buBlip>
            </a:pPr>
            <a:r>
              <a:rPr lang="en-US" altLang="en-US" dirty="0"/>
              <a:t>What specific information do I want the prospect to have after this call? </a:t>
            </a:r>
          </a:p>
          <a:p>
            <a:pPr>
              <a:buFont typeface="Franklin Gothic Book" panose="020B0503020102020204" pitchFamily="34" charset="0"/>
              <a:buBlip>
                <a:blip r:embed="rId2"/>
              </a:buBlip>
            </a:pPr>
            <a:r>
              <a:rPr lang="en-US" altLang="en-US" dirty="0"/>
              <a:t>What is my desired outcome for the call? </a:t>
            </a:r>
          </a:p>
          <a:p>
            <a:pPr lvl="1">
              <a:buFont typeface="Franklin Gothic Book" panose="020B0503020102020204" pitchFamily="34" charset="0"/>
              <a:buBlip>
                <a:blip r:embed="rId2"/>
              </a:buBlip>
            </a:pPr>
            <a:r>
              <a:rPr lang="en-US" altLang="en-US" dirty="0"/>
              <a:t>SINGLE / DOUBLE / HOMERUN</a:t>
            </a:r>
          </a:p>
          <a:p>
            <a:pPr>
              <a:buFont typeface="Franklin Gothic Book" panose="020B0503020102020204" pitchFamily="34" charset="0"/>
              <a:buBlip>
                <a:blip r:embed="rId2"/>
              </a:buBlip>
            </a:pPr>
            <a:r>
              <a:rPr lang="en-US" altLang="en-US" dirty="0"/>
              <a:t>What should be the next step after this call?</a:t>
            </a:r>
          </a:p>
          <a:p>
            <a:pPr>
              <a:buFont typeface="Franklin Gothic Book" panose="020B0503020102020204" pitchFamily="34" charset="0"/>
              <a:buBlip>
                <a:blip r:embed="rId2"/>
              </a:buBlip>
            </a:pPr>
            <a:r>
              <a:rPr lang="en-US" altLang="en-US" dirty="0"/>
              <a:t>How will this call move the prospect closer to the buying decision?</a:t>
            </a:r>
          </a:p>
          <a:p>
            <a:endParaRPr lang="en-US" altLang="en-US" dirty="0"/>
          </a:p>
        </p:txBody>
      </p:sp>
      <p:sp>
        <p:nvSpPr>
          <p:cNvPr id="6" name="TextBox 5">
            <a:extLst>
              <a:ext uri="{FF2B5EF4-FFF2-40B4-BE49-F238E27FC236}">
                <a16:creationId xmlns:a16="http://schemas.microsoft.com/office/drawing/2014/main" id="{FC1D8D28-5DAD-5B53-0F27-84E83679C0BB}"/>
              </a:ext>
            </a:extLst>
          </p:cNvPr>
          <p:cNvSpPr txBox="1"/>
          <p:nvPr/>
        </p:nvSpPr>
        <p:spPr>
          <a:xfrm>
            <a:off x="-345332" y="4913051"/>
            <a:ext cx="9902757" cy="2031325"/>
          </a:xfrm>
          <a:prstGeom prst="rect">
            <a:avLst/>
          </a:prstGeom>
          <a:noFill/>
        </p:spPr>
        <p:txBody>
          <a:bodyPr>
            <a:spAutoFit/>
          </a:bodyPr>
          <a:lstStyle/>
          <a:p>
            <a:pPr algn="ctr">
              <a:defRPr/>
            </a:pPr>
            <a:r>
              <a:rPr lang="en-US" b="1" u="sng" dirty="0">
                <a:highlight>
                  <a:srgbClr val="FFFF00"/>
                </a:highlight>
              </a:rPr>
              <a:t>Five Key Reasons to conduct pre-call Planning:</a:t>
            </a:r>
          </a:p>
          <a:p>
            <a:pPr marL="342900" indent="-342900" algn="ctr">
              <a:buFont typeface="+mj-lt"/>
              <a:buAutoNum type="arabicPeriod"/>
              <a:defRPr/>
            </a:pPr>
            <a:r>
              <a:rPr lang="en-US" b="1" dirty="0">
                <a:highlight>
                  <a:srgbClr val="FFFF00"/>
                </a:highlight>
              </a:rPr>
              <a:t>No Plan=No results</a:t>
            </a:r>
          </a:p>
          <a:p>
            <a:pPr marL="342900" indent="-342900" algn="ctr">
              <a:buFont typeface="+mj-lt"/>
              <a:buAutoNum type="arabicPeriod"/>
              <a:defRPr/>
            </a:pPr>
            <a:r>
              <a:rPr lang="en-US" b="1" dirty="0">
                <a:highlight>
                  <a:srgbClr val="FFFF00"/>
                </a:highlight>
              </a:rPr>
              <a:t>Make the most of limited talk time on the phone</a:t>
            </a:r>
          </a:p>
          <a:p>
            <a:pPr marL="342900" indent="-342900" algn="ctr">
              <a:buFont typeface="+mj-lt"/>
              <a:buAutoNum type="arabicPeriod"/>
              <a:defRPr/>
            </a:pPr>
            <a:r>
              <a:rPr lang="en-US" b="1" dirty="0">
                <a:highlight>
                  <a:srgbClr val="FFFF00"/>
                </a:highlight>
              </a:rPr>
              <a:t>Add value to each sales call</a:t>
            </a:r>
          </a:p>
          <a:p>
            <a:pPr marL="342900" indent="-342900" algn="ctr">
              <a:buFont typeface="+mj-lt"/>
              <a:buAutoNum type="arabicPeriod"/>
              <a:defRPr/>
            </a:pPr>
            <a:r>
              <a:rPr lang="en-US" b="1" dirty="0">
                <a:highlight>
                  <a:srgbClr val="FFFF00"/>
                </a:highlight>
              </a:rPr>
              <a:t>Prevent or mitigate surprises that may arise on the call</a:t>
            </a:r>
          </a:p>
          <a:p>
            <a:pPr marL="342900" indent="-342900" algn="ctr">
              <a:buFont typeface="+mj-lt"/>
              <a:buAutoNum type="arabicPeriod"/>
              <a:defRPr/>
            </a:pPr>
            <a:r>
              <a:rPr lang="en-US" b="1" dirty="0">
                <a:highlight>
                  <a:srgbClr val="FFFF00"/>
                </a:highlight>
              </a:rPr>
              <a:t>Accelerate the sales cycle by being fully prepared to sell any and all services</a:t>
            </a:r>
          </a:p>
          <a:p>
            <a:pPr marL="342900" indent="-342900" algn="ctr">
              <a:buFont typeface="+mj-lt"/>
              <a:buAutoNum type="arabicPeriod"/>
              <a:defRPr/>
            </a:pPr>
            <a:endParaRPr lang="en-US" dirty="0"/>
          </a:p>
        </p:txBody>
      </p:sp>
      <p:pic>
        <p:nvPicPr>
          <p:cNvPr id="69638" name="Picture 6" descr="Image result for proactive vs reactive">
            <a:extLst>
              <a:ext uri="{FF2B5EF4-FFF2-40B4-BE49-F238E27FC236}">
                <a16:creationId xmlns:a16="http://schemas.microsoft.com/office/drawing/2014/main" id="{AB873784-A71A-A762-7FDA-D79FA38D1885}"/>
              </a:ext>
            </a:extLst>
          </p:cNvPr>
          <p:cNvPicPr>
            <a:picLocks noChangeAspect="1" noChangeArrowheads="1"/>
          </p:cNvPicPr>
          <p:nvPr/>
        </p:nvPicPr>
        <p:blipFill>
          <a:blip r:embed="rId3"/>
          <a:srcRect/>
          <a:stretch>
            <a:fillRect/>
          </a:stretch>
        </p:blipFill>
        <p:spPr bwMode="auto">
          <a:xfrm>
            <a:off x="8022525" y="4736467"/>
            <a:ext cx="2840027" cy="1579765"/>
          </a:xfrm>
          <a:prstGeom prst="rect">
            <a:avLst/>
          </a:prstGeom>
          <a:noFill/>
          <a:effectLst>
            <a:softEdge rad="889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C3DA23A7-539A-36AA-51E0-B884788DBE85}"/>
              </a:ext>
            </a:extLst>
          </p:cNvPr>
          <p:cNvSpPr>
            <a:spLocks noGrp="1"/>
          </p:cNvSpPr>
          <p:nvPr>
            <p:ph type="title"/>
          </p:nvPr>
        </p:nvSpPr>
        <p:spPr/>
        <p:txBody>
          <a:bodyPr/>
          <a:lstStyle/>
          <a:p>
            <a:pPr eaLnBrk="1" hangingPunct="1"/>
            <a:r>
              <a:rPr lang="en-US" altLang="en-US" dirty="0"/>
              <a:t>The Initial Cold Call</a:t>
            </a:r>
          </a:p>
        </p:txBody>
      </p:sp>
      <p:sp>
        <p:nvSpPr>
          <p:cNvPr id="3" name="Content Placeholder 2">
            <a:extLst>
              <a:ext uri="{FF2B5EF4-FFF2-40B4-BE49-F238E27FC236}">
                <a16:creationId xmlns:a16="http://schemas.microsoft.com/office/drawing/2014/main" id="{9CC12830-1CAE-AB34-7325-D2CB1446D4D8}"/>
              </a:ext>
            </a:extLst>
          </p:cNvPr>
          <p:cNvSpPr>
            <a:spLocks noGrp="1"/>
          </p:cNvSpPr>
          <p:nvPr>
            <p:ph idx="1"/>
          </p:nvPr>
        </p:nvSpPr>
        <p:spPr>
          <a:xfrm>
            <a:off x="1312863" y="1922463"/>
            <a:ext cx="5915025" cy="4052887"/>
          </a:xfrm>
        </p:spPr>
        <p:txBody>
          <a:bodyPr rtlCol="0">
            <a:normAutofit fontScale="25000" lnSpcReduction="20000"/>
          </a:bodyPr>
          <a:lstStyle/>
          <a:p>
            <a:pPr marL="384048" indent="-384048" eaLnBrk="1" fontAlgn="auto" hangingPunct="1">
              <a:defRPr/>
            </a:pPr>
            <a:r>
              <a:rPr lang="en-US" sz="8000" dirty="0"/>
              <a:t>What is a Gatekeepers job?</a:t>
            </a:r>
          </a:p>
          <a:p>
            <a:pPr marL="384048" indent="-384048" eaLnBrk="1" fontAlgn="auto" hangingPunct="1">
              <a:defRPr/>
            </a:pPr>
            <a:r>
              <a:rPr lang="en-US" sz="8000" dirty="0"/>
              <a:t>What is your intent? What are you asking for? </a:t>
            </a:r>
          </a:p>
          <a:p>
            <a:pPr marL="915860" lvl="1" indent="-384048" eaLnBrk="1" fontAlgn="auto" hangingPunct="1">
              <a:defRPr/>
            </a:pPr>
            <a:r>
              <a:rPr lang="en-US" sz="8000" dirty="0"/>
              <a:t>“Can I tell you why I’m calling, and could you do me a favor and point me in the right direction”</a:t>
            </a:r>
          </a:p>
          <a:p>
            <a:pPr marL="384048" indent="-384048" eaLnBrk="1" fontAlgn="auto" hangingPunct="1">
              <a:defRPr/>
            </a:pPr>
            <a:r>
              <a:rPr lang="en-US" sz="8000" dirty="0"/>
              <a:t>What’s the right amount of small talk? </a:t>
            </a:r>
          </a:p>
          <a:p>
            <a:pPr marL="384048" indent="-384048" eaLnBrk="1" fontAlgn="auto" hangingPunct="1">
              <a:defRPr/>
            </a:pPr>
            <a:r>
              <a:rPr lang="en-US" sz="8000" dirty="0"/>
              <a:t>Is winning freight on the first call usually a good thing? </a:t>
            </a:r>
          </a:p>
          <a:p>
            <a:pPr marL="384048" indent="-384048" eaLnBrk="1" fontAlgn="auto" hangingPunct="1">
              <a:defRPr/>
            </a:pPr>
            <a:r>
              <a:rPr lang="en-US" sz="8000" i="1" dirty="0"/>
              <a:t>REMEMBER: The Truck Can’t Move Until the Entire Load is Secured – </a:t>
            </a:r>
            <a:r>
              <a:rPr lang="en-US" sz="8000" dirty="0"/>
              <a:t>Remember, for the sales process to work, you must work the sales process. Slow down, stay calm, and don’t jump to the finish line.</a:t>
            </a:r>
          </a:p>
          <a:p>
            <a:pPr marL="0" indent="0" eaLnBrk="1" fontAlgn="auto" hangingPunct="1">
              <a:buNone/>
              <a:defRPr/>
            </a:pPr>
            <a:endParaRPr lang="en-US" sz="8000" i="1" dirty="0"/>
          </a:p>
        </p:txBody>
      </p:sp>
      <p:pic>
        <p:nvPicPr>
          <p:cNvPr id="19460" name="Picture 4">
            <a:extLst>
              <a:ext uri="{FF2B5EF4-FFF2-40B4-BE49-F238E27FC236}">
                <a16:creationId xmlns:a16="http://schemas.microsoft.com/office/drawing/2014/main" id="{A75E81A2-714D-9E53-DCA2-1763CEA82CE6}"/>
              </a:ext>
            </a:extLst>
          </p:cNvPr>
          <p:cNvPicPr>
            <a:picLocks noChangeAspect="1"/>
          </p:cNvPicPr>
          <p:nvPr/>
        </p:nvPicPr>
        <p:blipFill>
          <a:blip r:embed="rId3"/>
          <a:srcRect r="35191"/>
          <a:stretch>
            <a:fillRect/>
          </a:stretch>
        </p:blipFill>
        <p:spPr bwMode="auto">
          <a:xfrm>
            <a:off x="7604132" y="3618760"/>
            <a:ext cx="2633662" cy="3051175"/>
          </a:xfrm>
          <a:prstGeom prst="rect">
            <a:avLst/>
          </a:prstGeom>
          <a:noFill/>
          <a:ln>
            <a:noFill/>
          </a:ln>
          <a:effectLst>
            <a:softEdge rad="101600"/>
          </a:effectLst>
        </p:spPr>
      </p:pic>
      <p:pic>
        <p:nvPicPr>
          <p:cNvPr id="19463" name="Picture 7" descr="Image result for gatekeeper">
            <a:extLst>
              <a:ext uri="{FF2B5EF4-FFF2-40B4-BE49-F238E27FC236}">
                <a16:creationId xmlns:a16="http://schemas.microsoft.com/office/drawing/2014/main" id="{203F27C8-B345-B94B-A77E-B15E5424CC3A}"/>
              </a:ext>
            </a:extLst>
          </p:cNvPr>
          <p:cNvPicPr>
            <a:picLocks noChangeAspect="1" noChangeArrowheads="1"/>
          </p:cNvPicPr>
          <p:nvPr/>
        </p:nvPicPr>
        <p:blipFill>
          <a:blip r:embed="rId4"/>
          <a:srcRect/>
          <a:stretch>
            <a:fillRect/>
          </a:stretch>
        </p:blipFill>
        <p:spPr bwMode="auto">
          <a:xfrm>
            <a:off x="8992711" y="1085514"/>
            <a:ext cx="2714100" cy="2035575"/>
          </a:xfrm>
          <a:prstGeom prst="rect">
            <a:avLst/>
          </a:prstGeom>
          <a:noFill/>
          <a:effectLst>
            <a:softEdge rad="127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62205E45-73E0-5E1D-BCB5-8AC1626E00E4}"/>
              </a:ext>
            </a:extLst>
          </p:cNvPr>
          <p:cNvSpPr>
            <a:spLocks noGrp="1"/>
          </p:cNvSpPr>
          <p:nvPr>
            <p:ph type="title"/>
          </p:nvPr>
        </p:nvSpPr>
        <p:spPr/>
        <p:txBody>
          <a:bodyPr/>
          <a:lstStyle/>
          <a:p>
            <a:pPr eaLnBrk="1" hangingPunct="1"/>
            <a:r>
              <a:rPr lang="en-US" altLang="en-US"/>
              <a:t>Getting Permission to Continue</a:t>
            </a:r>
          </a:p>
        </p:txBody>
      </p:sp>
      <p:sp>
        <p:nvSpPr>
          <p:cNvPr id="3" name="Content Placeholder 2">
            <a:extLst>
              <a:ext uri="{FF2B5EF4-FFF2-40B4-BE49-F238E27FC236}">
                <a16:creationId xmlns:a16="http://schemas.microsoft.com/office/drawing/2014/main" id="{C38A74E1-3A68-AD62-BE07-2599CB131290}"/>
              </a:ext>
            </a:extLst>
          </p:cNvPr>
          <p:cNvSpPr>
            <a:spLocks noGrp="1"/>
          </p:cNvSpPr>
          <p:nvPr>
            <p:ph idx="1"/>
          </p:nvPr>
        </p:nvSpPr>
        <p:spPr>
          <a:xfrm>
            <a:off x="1371600" y="1512888"/>
            <a:ext cx="6891338" cy="5229225"/>
          </a:xfrm>
        </p:spPr>
        <p:txBody>
          <a:bodyPr rtlCol="0">
            <a:normAutofit/>
          </a:bodyPr>
          <a:lstStyle/>
          <a:p>
            <a:pPr marL="384048" indent="-384048" eaLnBrk="1" fontAlgn="auto" hangingPunct="1">
              <a:defRPr/>
            </a:pPr>
            <a:r>
              <a:rPr lang="en-US" dirty="0"/>
              <a:t>The goal of a successful introduction is to get the decision makers permission to continue your conversation, not close the deal right off the bat!  </a:t>
            </a:r>
          </a:p>
          <a:p>
            <a:pPr marL="384048" indent="-384048" eaLnBrk="1" fontAlgn="auto" hangingPunct="1">
              <a:defRPr/>
            </a:pPr>
            <a:r>
              <a:rPr lang="en-US" dirty="0"/>
              <a:t>Be prepared to qualify and overcome objections right away</a:t>
            </a:r>
          </a:p>
          <a:p>
            <a:pPr marL="384048" indent="-384048" eaLnBrk="1" fontAlgn="auto" hangingPunct="1">
              <a:defRPr/>
            </a:pPr>
            <a:r>
              <a:rPr lang="en-US" dirty="0"/>
              <a:t>Sometimes they’re immediately interested and engage in your conversation with you</a:t>
            </a:r>
          </a:p>
          <a:p>
            <a:pPr marL="384048" indent="-384048" eaLnBrk="1" fontAlgn="auto" hangingPunct="1">
              <a:defRPr/>
            </a:pPr>
            <a:r>
              <a:rPr lang="en-US" dirty="0"/>
              <a:t>If they’re silent, or simply say “…ok?” what can you do? </a:t>
            </a:r>
          </a:p>
          <a:p>
            <a:pPr marL="915860" lvl="1" indent="-384048" eaLnBrk="1" fontAlgn="auto" hangingPunct="1">
              <a:defRPr/>
            </a:pPr>
            <a:r>
              <a:rPr lang="en-US" dirty="0"/>
              <a:t>Don’t panic! This is a tactic to get you to stumble. Ask directly if now is  a good time to talk, and try to immediately add value to your call</a:t>
            </a:r>
          </a:p>
          <a:p>
            <a:pPr marL="1373060" lvl="2" indent="-384048" eaLnBrk="1" fontAlgn="auto" hangingPunct="1">
              <a:defRPr/>
            </a:pPr>
            <a:r>
              <a:rPr lang="en-US" dirty="0"/>
              <a:t>“If I caught you at a bad time then I can try back this afternoon.”</a:t>
            </a:r>
          </a:p>
          <a:p>
            <a:pPr marL="1373060" lvl="2" indent="-384048" eaLnBrk="1" fontAlgn="auto" hangingPunct="1">
              <a:defRPr/>
            </a:pPr>
            <a:r>
              <a:rPr lang="en-US" dirty="0"/>
              <a:t>“Is it okay If I let you know why it is that I’m calling, and you let me know if that sounds like something that would be of benefit to you?” </a:t>
            </a:r>
          </a:p>
          <a:p>
            <a:pPr marL="531812" lvl="1" indent="0" eaLnBrk="1" fontAlgn="auto" hangingPunct="1">
              <a:buFont typeface="Franklin Gothic Book" panose="020B0503020102020204" pitchFamily="34" charset="0"/>
              <a:buNone/>
              <a:defRPr/>
            </a:pPr>
            <a:endParaRPr lang="en-US" dirty="0"/>
          </a:p>
          <a:p>
            <a:pPr marL="915860" lvl="1" indent="-384048" eaLnBrk="1" fontAlgn="auto" hangingPunct="1">
              <a:defRPr/>
            </a:pPr>
            <a:endParaRPr lang="en-US" dirty="0"/>
          </a:p>
        </p:txBody>
      </p:sp>
      <p:pic>
        <p:nvPicPr>
          <p:cNvPr id="26628" name="Picture 3">
            <a:extLst>
              <a:ext uri="{FF2B5EF4-FFF2-40B4-BE49-F238E27FC236}">
                <a16:creationId xmlns:a16="http://schemas.microsoft.com/office/drawing/2014/main" id="{51156D25-CDB7-EC61-2E1C-9D3F82C07F51}"/>
              </a:ext>
            </a:extLst>
          </p:cNvPr>
          <p:cNvPicPr>
            <a:picLocks noChangeAspect="1"/>
          </p:cNvPicPr>
          <p:nvPr/>
        </p:nvPicPr>
        <p:blipFill>
          <a:blip r:embed="rId2">
            <a:extLst>
              <a:ext uri="{28A0092B-C50C-407E-A947-70E740481C1C}">
                <a14:useLocalDpi xmlns:a14="http://schemas.microsoft.com/office/drawing/2010/main" val="0"/>
              </a:ext>
            </a:extLst>
          </a:blip>
          <a:srcRect b="8247"/>
          <a:stretch>
            <a:fillRect/>
          </a:stretch>
        </p:blipFill>
        <p:spPr bwMode="auto">
          <a:xfrm>
            <a:off x="8262938" y="1512888"/>
            <a:ext cx="3802062"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0E9E9545-51EE-80F5-985A-123C0B53DC1C}"/>
              </a:ext>
            </a:extLst>
          </p:cNvPr>
          <p:cNvSpPr>
            <a:spLocks noGrp="1"/>
          </p:cNvSpPr>
          <p:nvPr>
            <p:ph type="title"/>
          </p:nvPr>
        </p:nvSpPr>
        <p:spPr/>
        <p:txBody>
          <a:bodyPr/>
          <a:lstStyle/>
          <a:p>
            <a:pPr eaLnBrk="1" hangingPunct="1"/>
            <a:r>
              <a:rPr lang="en-US" altLang="en-US"/>
              <a:t>Using a “Pattern Interrupt”</a:t>
            </a:r>
          </a:p>
        </p:txBody>
      </p:sp>
      <p:sp>
        <p:nvSpPr>
          <p:cNvPr id="3" name="Content Placeholder 2">
            <a:extLst>
              <a:ext uri="{FF2B5EF4-FFF2-40B4-BE49-F238E27FC236}">
                <a16:creationId xmlns:a16="http://schemas.microsoft.com/office/drawing/2014/main" id="{AFBC116D-9DB4-6DE8-F854-8C4FAAEF3BF6}"/>
              </a:ext>
            </a:extLst>
          </p:cNvPr>
          <p:cNvSpPr>
            <a:spLocks noGrp="1"/>
          </p:cNvSpPr>
          <p:nvPr>
            <p:ph idx="1"/>
          </p:nvPr>
        </p:nvSpPr>
        <p:spPr>
          <a:xfrm>
            <a:off x="914400" y="1309688"/>
            <a:ext cx="7348538" cy="5432425"/>
          </a:xfrm>
        </p:spPr>
        <p:txBody>
          <a:bodyPr rtlCol="0">
            <a:normAutofit/>
          </a:bodyPr>
          <a:lstStyle/>
          <a:p>
            <a:pPr lvl="1" eaLnBrk="1" fontAlgn="auto" hangingPunct="1">
              <a:buFont typeface="Wingdings" panose="05000000000000000000" pitchFamily="2" charset="2"/>
              <a:buChar char="§"/>
              <a:defRPr/>
            </a:pPr>
            <a:r>
              <a:rPr lang="en-US" i="0" dirty="0"/>
              <a:t>This is a highly saturated industry, and your decision makers are used to an easily recognizable pattern in sales approaches. </a:t>
            </a:r>
          </a:p>
          <a:p>
            <a:pPr lvl="1" eaLnBrk="1" fontAlgn="auto" hangingPunct="1">
              <a:buFont typeface="Wingdings" panose="05000000000000000000" pitchFamily="2" charset="2"/>
              <a:buChar char="§"/>
              <a:defRPr/>
            </a:pPr>
            <a:r>
              <a:rPr lang="en-US" i="0" dirty="0"/>
              <a:t>A pattern interrupt is all about changing the momentum of the conversation by defying those expectations. </a:t>
            </a:r>
          </a:p>
          <a:p>
            <a:pPr lvl="1" eaLnBrk="1" fontAlgn="auto" hangingPunct="1">
              <a:buFont typeface="Wingdings" panose="05000000000000000000" pitchFamily="2" charset="2"/>
              <a:buChar char="§"/>
              <a:defRPr/>
            </a:pPr>
            <a:r>
              <a:rPr lang="en-US" i="0" dirty="0"/>
              <a:t>Pattern interrupts are all about saying or doing something that stands out as very different from what people expect. </a:t>
            </a:r>
          </a:p>
          <a:p>
            <a:pPr lvl="1" eaLnBrk="1" fontAlgn="auto" hangingPunct="1">
              <a:buFont typeface="Wingdings" panose="05000000000000000000" pitchFamily="2" charset="2"/>
              <a:buChar char="§"/>
              <a:defRPr/>
            </a:pPr>
            <a:r>
              <a:rPr lang="en-US" i="0" dirty="0"/>
              <a:t>The intent is to disarm the decision makers knee-jerk reaction to a pattern, and to engage in </a:t>
            </a:r>
            <a:r>
              <a:rPr lang="en-US" u="sng" dirty="0"/>
              <a:t>your</a:t>
            </a:r>
            <a:r>
              <a:rPr lang="en-US" i="0" dirty="0"/>
              <a:t> conversation. </a:t>
            </a:r>
          </a:p>
          <a:p>
            <a:pPr lvl="2" eaLnBrk="1" fontAlgn="auto" hangingPunct="1">
              <a:buFont typeface="Wingdings" panose="05000000000000000000" pitchFamily="2" charset="2"/>
              <a:buChar char="§"/>
              <a:defRPr/>
            </a:pPr>
            <a:r>
              <a:rPr lang="en-US" i="1" dirty="0"/>
              <a:t>“I don’t blame you for not using brokers. I want to load our company assets first too.”</a:t>
            </a:r>
          </a:p>
          <a:p>
            <a:pPr lvl="2" eaLnBrk="1" fontAlgn="auto" hangingPunct="1">
              <a:buFont typeface="Wingdings" panose="05000000000000000000" pitchFamily="2" charset="2"/>
              <a:buChar char="§"/>
              <a:defRPr/>
            </a:pPr>
            <a:r>
              <a:rPr lang="en-US" i="1" dirty="0"/>
              <a:t>“We might not be a good fit for you. Why don’t we take 5 minutes to confirm, and then decide to close this out if not.”</a:t>
            </a:r>
          </a:p>
          <a:p>
            <a:pPr lvl="1" eaLnBrk="1" fontAlgn="auto" hangingPunct="1">
              <a:buFont typeface="Wingdings" panose="05000000000000000000" pitchFamily="2" charset="2"/>
              <a:buChar char="§"/>
              <a:defRPr/>
            </a:pPr>
            <a:r>
              <a:rPr lang="en-US" i="0" dirty="0"/>
              <a:t>The best time to think of a pattern interrupt is in advance! What could work for your conversations? </a:t>
            </a:r>
          </a:p>
          <a:p>
            <a:pPr lvl="1" eaLnBrk="1" fontAlgn="auto" hangingPunct="1">
              <a:buFont typeface="Wingdings" panose="05000000000000000000" pitchFamily="2" charset="2"/>
              <a:buChar char="§"/>
              <a:defRPr/>
            </a:pPr>
            <a:endParaRPr lang="en-US" i="0" dirty="0"/>
          </a:p>
          <a:p>
            <a:pPr marL="531812" lvl="1" indent="0" eaLnBrk="1" fontAlgn="auto" hangingPunct="1">
              <a:buFont typeface="Franklin Gothic Book" panose="020B0503020102020204" pitchFamily="34" charset="0"/>
              <a:buNone/>
              <a:defRPr/>
            </a:pPr>
            <a:endParaRPr lang="en-US" i="0" dirty="0"/>
          </a:p>
        </p:txBody>
      </p:sp>
      <p:pic>
        <p:nvPicPr>
          <p:cNvPr id="20484" name="Picture 2" descr="Pattern interrupts for more and better sales">
            <a:extLst>
              <a:ext uri="{FF2B5EF4-FFF2-40B4-BE49-F238E27FC236}">
                <a16:creationId xmlns:a16="http://schemas.microsoft.com/office/drawing/2014/main" id="{48041E02-3AF0-A05A-A2E4-A8214B9D7A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2938" y="1651000"/>
            <a:ext cx="3775075"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21C1FB56-8CBC-C1DC-FCAE-7BD2466CE7AF}"/>
              </a:ext>
            </a:extLst>
          </p:cNvPr>
          <p:cNvSpPr>
            <a:spLocks noGrp="1"/>
          </p:cNvSpPr>
          <p:nvPr>
            <p:ph type="title"/>
          </p:nvPr>
        </p:nvSpPr>
        <p:spPr>
          <a:xfrm>
            <a:off x="1371600" y="685800"/>
            <a:ext cx="9601200" cy="721874"/>
          </a:xfrm>
        </p:spPr>
        <p:txBody>
          <a:bodyPr/>
          <a:lstStyle/>
          <a:p>
            <a:pPr algn="ctr" eaLnBrk="1" hangingPunct="1"/>
            <a:r>
              <a:rPr lang="en-US" altLang="en-US"/>
              <a:t>Decision Maker Introduction</a:t>
            </a:r>
          </a:p>
        </p:txBody>
      </p:sp>
      <p:sp>
        <p:nvSpPr>
          <p:cNvPr id="25603" name="Content Placeholder 2">
            <a:extLst>
              <a:ext uri="{FF2B5EF4-FFF2-40B4-BE49-F238E27FC236}">
                <a16:creationId xmlns:a16="http://schemas.microsoft.com/office/drawing/2014/main" id="{864ECF1D-466D-88EA-85D0-123AC70E6F2C}"/>
              </a:ext>
            </a:extLst>
          </p:cNvPr>
          <p:cNvSpPr>
            <a:spLocks noGrp="1"/>
          </p:cNvSpPr>
          <p:nvPr>
            <p:ph sz="half" idx="1"/>
          </p:nvPr>
        </p:nvSpPr>
        <p:spPr>
          <a:xfrm>
            <a:off x="1371600" y="1555211"/>
            <a:ext cx="4447786" cy="4312190"/>
          </a:xfrm>
        </p:spPr>
        <p:txBody>
          <a:bodyPr/>
          <a:lstStyle/>
          <a:p>
            <a:pPr eaLnBrk="1" hangingPunct="1">
              <a:buFont typeface="Franklin Gothic Book" panose="020B0503020102020204" pitchFamily="34" charset="0"/>
              <a:buBlip>
                <a:blip r:embed="rId2"/>
              </a:buBlip>
            </a:pPr>
            <a:r>
              <a:rPr lang="en-US" altLang="en-US" dirty="0"/>
              <a:t>You got past the gatekeeper, now it is time to make it happen!</a:t>
            </a:r>
          </a:p>
          <a:p>
            <a:pPr eaLnBrk="1" hangingPunct="1">
              <a:buFont typeface="Franklin Gothic Book" panose="020B0503020102020204" pitchFamily="34" charset="0"/>
              <a:buBlip>
                <a:blip r:embed="rId2"/>
              </a:buBlip>
            </a:pPr>
            <a:r>
              <a:rPr lang="en-US" altLang="en-US" dirty="0"/>
              <a:t>You’re speaking to the decision-maker, the person you need to get in front of, what do you do?</a:t>
            </a:r>
          </a:p>
          <a:p>
            <a:pPr eaLnBrk="1" hangingPunct="1">
              <a:buFont typeface="Franklin Gothic Book" panose="020B0503020102020204" pitchFamily="34" charset="0"/>
              <a:buBlip>
                <a:blip r:embed="rId2"/>
              </a:buBlip>
            </a:pPr>
            <a:r>
              <a:rPr lang="en-US" altLang="en-US" dirty="0"/>
              <a:t>Give them your quick introduction or “elevator speech” </a:t>
            </a:r>
          </a:p>
          <a:p>
            <a:pPr eaLnBrk="1" hangingPunct="1">
              <a:buFont typeface="Franklin Gothic Book" panose="020B0503020102020204" pitchFamily="34" charset="0"/>
              <a:buBlip>
                <a:blip r:embed="rId2"/>
              </a:buBlip>
            </a:pPr>
            <a:r>
              <a:rPr lang="en-US" altLang="en-US" dirty="0"/>
              <a:t>DON’T make it too long- less is more.  You’ll have plenty of time to ask and answer questions later.  </a:t>
            </a:r>
          </a:p>
          <a:p>
            <a:pPr eaLnBrk="1" hangingPunct="1">
              <a:buFont typeface="Franklin Gothic Book" panose="020B0503020102020204" pitchFamily="34" charset="0"/>
              <a:buBlip>
                <a:blip r:embed="rId2"/>
              </a:buBlip>
            </a:pPr>
            <a:r>
              <a:rPr lang="en-US" altLang="en-US" dirty="0"/>
              <a:t>Are you asking for conversation, or a commitment? </a:t>
            </a:r>
          </a:p>
          <a:p>
            <a:pPr eaLnBrk="1" hangingPunct="1">
              <a:buFont typeface="Franklin Gothic Book" panose="020B0503020102020204" pitchFamily="34" charset="0"/>
              <a:buBlip>
                <a:blip r:embed="rId2"/>
              </a:buBlip>
            </a:pPr>
            <a:r>
              <a:rPr lang="en-US" altLang="en-US" i="1" dirty="0"/>
              <a:t>Don’t Spill Your Candy In The Lobby!</a:t>
            </a:r>
            <a:endParaRPr lang="en-US" altLang="en-US" dirty="0"/>
          </a:p>
        </p:txBody>
      </p:sp>
      <p:sp>
        <p:nvSpPr>
          <p:cNvPr id="2" name="Content Placeholder 1">
            <a:extLst>
              <a:ext uri="{FF2B5EF4-FFF2-40B4-BE49-F238E27FC236}">
                <a16:creationId xmlns:a16="http://schemas.microsoft.com/office/drawing/2014/main" id="{AFE3FC00-73DF-FBB2-A7B4-389C0826ADD4}"/>
              </a:ext>
            </a:extLst>
          </p:cNvPr>
          <p:cNvSpPr>
            <a:spLocks noGrp="1"/>
          </p:cNvSpPr>
          <p:nvPr>
            <p:ph sz="half" idx="2"/>
          </p:nvPr>
        </p:nvSpPr>
        <p:spPr>
          <a:xfrm>
            <a:off x="6525403" y="1627465"/>
            <a:ext cx="4447786" cy="4239936"/>
          </a:xfrm>
        </p:spPr>
        <p:txBody>
          <a:bodyPr/>
          <a:lstStyle/>
          <a:p>
            <a:r>
              <a:rPr lang="en-US" dirty="0"/>
              <a:t>EXAMPLES:</a:t>
            </a:r>
          </a:p>
          <a:p>
            <a:pPr lvl="1"/>
            <a:r>
              <a:rPr lang="en-US" altLang="en-US" dirty="0"/>
              <a:t>“</a:t>
            </a:r>
            <a:r>
              <a:rPr lang="en-US" altLang="en-US" sz="1400" dirty="0"/>
              <a:t>This is Jon with Beemac.  We’re an asset based trucking company with a separate brokerage division. We’ve been around since 1984 and service customers from all different industries all over the world.  I was calling to see how you go about selecting carriers for your shipments, and how we could possibly begin doing business with you.”</a:t>
            </a:r>
          </a:p>
          <a:p>
            <a:pPr lvl="1"/>
            <a:r>
              <a:rPr lang="en-US" sz="1050" dirty="0"/>
              <a:t>“</a:t>
            </a:r>
            <a:r>
              <a:rPr lang="en-US" sz="1400" dirty="0"/>
              <a:t>Hi, this is Mason with Beemac, I’m hoping to have a conversation about potentially doing some business together. I regularly move freight in your market, and I have capacity to offer your company, would you be opposed to a few minute conversation to see if it makes sense for us to work together?” </a:t>
            </a:r>
          </a:p>
          <a:p>
            <a:pPr lvl="1"/>
            <a:endParaRPr lang="en-US" altLang="en-US" sz="1400" dirty="0"/>
          </a:p>
          <a:p>
            <a:pPr lvl="1"/>
            <a:endParaRPr lang="en-US" dirty="0"/>
          </a:p>
        </p:txBody>
      </p:sp>
    </p:spTree>
  </p:cSld>
  <p:clrMapOvr>
    <a:masterClrMapping/>
  </p:clrMapOvr>
</p:sld>
</file>

<file path=ppt/theme/theme1.xml><?xml version="1.0" encoding="utf-8"?>
<a:theme xmlns:a="http://schemas.openxmlformats.org/drawingml/2006/main" name="Crop">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82286C30-23C9-4698-9DAF-A078DDF9F1A7}" vid="{5F9D61C0-CD5E-4190-8173-92270A457F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themeOverride>
</file>

<file path=ppt/theme/themeOverride2.xml><?xml version="1.0" encoding="utf-8"?>
<a:themeOverride xmlns:a="http://schemas.openxmlformats.org/drawingml/2006/main">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2355bbf7-7ca7-458b-bf09-ee9b8ddc54f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D6753875A159245AE328062D7449B06" ma:contentTypeVersion="14" ma:contentTypeDescription="Create a new document." ma:contentTypeScope="" ma:versionID="67a13690ffc378aea4eebda920b1e191">
  <xsd:schema xmlns:xsd="http://www.w3.org/2001/XMLSchema" xmlns:xs="http://www.w3.org/2001/XMLSchema" xmlns:p="http://schemas.microsoft.com/office/2006/metadata/properties" xmlns:ns3="e78724e7-1e37-4826-b23b-26608389bf19" xmlns:ns4="2355bbf7-7ca7-458b-bf09-ee9b8ddc54f1" targetNamespace="http://schemas.microsoft.com/office/2006/metadata/properties" ma:root="true" ma:fieldsID="426bbc3437f82c75443f88e2d7c7d70c" ns3:_="" ns4:_="">
    <xsd:import namespace="e78724e7-1e37-4826-b23b-26608389bf19"/>
    <xsd:import namespace="2355bbf7-7ca7-458b-bf09-ee9b8ddc54f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GenerationTime" minOccurs="0"/>
                <xsd:element ref="ns4:MediaServiceEventHashCode" minOccurs="0"/>
                <xsd:element ref="ns4:MediaServiceDateTaken" minOccurs="0"/>
                <xsd:element ref="ns4:MediaLengthInSeconds" minOccurs="0"/>
                <xsd:element ref="ns4:MediaServiceOCR"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8724e7-1e37-4826-b23b-26608389bf1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55bbf7-7ca7-458b-bf09-ee9b8ddc54f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953624-7FCF-4794-9EE1-655486A609F8}">
  <ds:schemaRefs>
    <ds:schemaRef ds:uri="http://purl.org/dc/dcmitype/"/>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2355bbf7-7ca7-458b-bf09-ee9b8ddc54f1"/>
    <ds:schemaRef ds:uri="e78724e7-1e37-4826-b23b-26608389bf19"/>
    <ds:schemaRef ds:uri="http://www.w3.org/XML/1998/namespace"/>
  </ds:schemaRefs>
</ds:datastoreItem>
</file>

<file path=customXml/itemProps2.xml><?xml version="1.0" encoding="utf-8"?>
<ds:datastoreItem xmlns:ds="http://schemas.openxmlformats.org/officeDocument/2006/customXml" ds:itemID="{54D487F7-D799-4508-86FF-6349BA192B6D}">
  <ds:schemaRefs>
    <ds:schemaRef ds:uri="2355bbf7-7ca7-458b-bf09-ee9b8ddc54f1"/>
    <ds:schemaRef ds:uri="e78724e7-1e37-4826-b23b-26608389bf1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C01F4BC-3E07-4123-A42E-B9E67AC37D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Beemac</Template>
  <TotalTime>2164</TotalTime>
  <Words>1289</Words>
  <Application>Microsoft Office PowerPoint</Application>
  <PresentationFormat>Widescreen</PresentationFormat>
  <Paragraphs>86</Paragraphs>
  <Slides>12</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Calibri</vt:lpstr>
      <vt:lpstr>Franklin Gothic Book</vt:lpstr>
      <vt:lpstr>Wingdings</vt:lpstr>
      <vt:lpstr>Crop</vt:lpstr>
      <vt:lpstr>2023 csm training update</vt:lpstr>
      <vt:lpstr>PowerPoint Presentation</vt:lpstr>
      <vt:lpstr>The New Beemac Sales Process  </vt:lpstr>
      <vt:lpstr>Time to Take Your Identified Leads and Discover which will be your prospects!   </vt:lpstr>
      <vt:lpstr>Pre-Call Planning</vt:lpstr>
      <vt:lpstr>The Initial Cold Call</vt:lpstr>
      <vt:lpstr>Getting Permission to Continue</vt:lpstr>
      <vt:lpstr>Using a “Pattern Interrupt”</vt:lpstr>
      <vt:lpstr>Decision Maker Introduction</vt:lpstr>
      <vt:lpstr>Initial Prospecting Call</vt:lpstr>
      <vt:lpstr>Discover: Build an Operations Profile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Allison Dixon</dc:creator>
  <cp:lastModifiedBy>Mason Fisher</cp:lastModifiedBy>
  <cp:revision>7</cp:revision>
  <cp:lastPrinted>2023-04-05T21:32:33Z</cp:lastPrinted>
  <dcterms:created xsi:type="dcterms:W3CDTF">2017-08-28T15:09:59Z</dcterms:created>
  <dcterms:modified xsi:type="dcterms:W3CDTF">2023-06-09T19:33:38Z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0x010100DD6753875A159245AE328062D7449B06</vt:lpwstr>
  </property>
</Properties>
</file>