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59DC-7525-8523-21F4-62C1061E22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B60200-FB98-C8BC-A872-24C0F5CF30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8F8FB4-8DD3-392E-7D8A-88B39D96BF6A}"/>
              </a:ext>
            </a:extLst>
          </p:cNvPr>
          <p:cNvSpPr>
            <a:spLocks noGrp="1"/>
          </p:cNvSpPr>
          <p:nvPr>
            <p:ph type="dt" sz="half" idx="10"/>
          </p:nvPr>
        </p:nvSpPr>
        <p:spPr/>
        <p:txBody>
          <a:bodyPr/>
          <a:lstStyle/>
          <a:p>
            <a:fld id="{AA590BE8-9B06-47E1-AB80-7F5BD8C80A91}" type="datetimeFigureOut">
              <a:rPr lang="en-US" smtClean="0"/>
              <a:t>11/29/2022</a:t>
            </a:fld>
            <a:endParaRPr lang="en-US"/>
          </a:p>
        </p:txBody>
      </p:sp>
      <p:sp>
        <p:nvSpPr>
          <p:cNvPr id="5" name="Footer Placeholder 4">
            <a:extLst>
              <a:ext uri="{FF2B5EF4-FFF2-40B4-BE49-F238E27FC236}">
                <a16:creationId xmlns:a16="http://schemas.microsoft.com/office/drawing/2014/main" id="{07C749CA-2D78-3C95-0AF3-E0C6216F5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C40AD-DB62-216F-B76B-B421414D41CC}"/>
              </a:ext>
            </a:extLst>
          </p:cNvPr>
          <p:cNvSpPr>
            <a:spLocks noGrp="1"/>
          </p:cNvSpPr>
          <p:nvPr>
            <p:ph type="sldNum" sz="quarter" idx="12"/>
          </p:nvPr>
        </p:nvSpPr>
        <p:spPr/>
        <p:txBody>
          <a:bodyPr/>
          <a:lstStyle/>
          <a:p>
            <a:fld id="{79DFA85D-A375-4DB5-9B49-2CFB167545F8}" type="slidenum">
              <a:rPr lang="en-US" smtClean="0"/>
              <a:t>‹#›</a:t>
            </a:fld>
            <a:endParaRPr lang="en-US"/>
          </a:p>
        </p:txBody>
      </p:sp>
    </p:spTree>
    <p:extLst>
      <p:ext uri="{BB962C8B-B14F-4D97-AF65-F5344CB8AC3E}">
        <p14:creationId xmlns:p14="http://schemas.microsoft.com/office/powerpoint/2010/main" val="844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A236-2082-A8DF-8077-BB3F5EA288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566A5-EE62-4BF7-998B-AAF21F9572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45DB7-2DC4-5252-4D5F-A577B6465F07}"/>
              </a:ext>
            </a:extLst>
          </p:cNvPr>
          <p:cNvSpPr>
            <a:spLocks noGrp="1"/>
          </p:cNvSpPr>
          <p:nvPr>
            <p:ph type="dt" sz="half" idx="10"/>
          </p:nvPr>
        </p:nvSpPr>
        <p:spPr/>
        <p:txBody>
          <a:bodyPr/>
          <a:lstStyle/>
          <a:p>
            <a:fld id="{AA590BE8-9B06-47E1-AB80-7F5BD8C80A91}" type="datetimeFigureOut">
              <a:rPr lang="en-US" smtClean="0"/>
              <a:t>11/29/2022</a:t>
            </a:fld>
            <a:endParaRPr lang="en-US"/>
          </a:p>
        </p:txBody>
      </p:sp>
      <p:sp>
        <p:nvSpPr>
          <p:cNvPr id="5" name="Footer Placeholder 4">
            <a:extLst>
              <a:ext uri="{FF2B5EF4-FFF2-40B4-BE49-F238E27FC236}">
                <a16:creationId xmlns:a16="http://schemas.microsoft.com/office/drawing/2014/main" id="{8AF4F71F-E078-697C-5281-AA49F0DD3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6E003-C742-8AFD-E034-A76087D0B865}"/>
              </a:ext>
            </a:extLst>
          </p:cNvPr>
          <p:cNvSpPr>
            <a:spLocks noGrp="1"/>
          </p:cNvSpPr>
          <p:nvPr>
            <p:ph type="sldNum" sz="quarter" idx="12"/>
          </p:nvPr>
        </p:nvSpPr>
        <p:spPr/>
        <p:txBody>
          <a:bodyPr/>
          <a:lstStyle/>
          <a:p>
            <a:fld id="{79DFA85D-A375-4DB5-9B49-2CFB167545F8}" type="slidenum">
              <a:rPr lang="en-US" smtClean="0"/>
              <a:t>‹#›</a:t>
            </a:fld>
            <a:endParaRPr lang="en-US"/>
          </a:p>
        </p:txBody>
      </p:sp>
    </p:spTree>
    <p:extLst>
      <p:ext uri="{BB962C8B-B14F-4D97-AF65-F5344CB8AC3E}">
        <p14:creationId xmlns:p14="http://schemas.microsoft.com/office/powerpoint/2010/main" val="253722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CACDE4-02E6-6178-D2F5-A279D2D699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88C6EC-EEED-9E2A-8B68-DE9002A44D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177D4-55FC-DF52-FE0E-54AEAFB94DD2}"/>
              </a:ext>
            </a:extLst>
          </p:cNvPr>
          <p:cNvSpPr>
            <a:spLocks noGrp="1"/>
          </p:cNvSpPr>
          <p:nvPr>
            <p:ph type="dt" sz="half" idx="10"/>
          </p:nvPr>
        </p:nvSpPr>
        <p:spPr/>
        <p:txBody>
          <a:bodyPr/>
          <a:lstStyle/>
          <a:p>
            <a:fld id="{AA590BE8-9B06-47E1-AB80-7F5BD8C80A91}" type="datetimeFigureOut">
              <a:rPr lang="en-US" smtClean="0"/>
              <a:t>11/29/2022</a:t>
            </a:fld>
            <a:endParaRPr lang="en-US"/>
          </a:p>
        </p:txBody>
      </p:sp>
      <p:sp>
        <p:nvSpPr>
          <p:cNvPr id="5" name="Footer Placeholder 4">
            <a:extLst>
              <a:ext uri="{FF2B5EF4-FFF2-40B4-BE49-F238E27FC236}">
                <a16:creationId xmlns:a16="http://schemas.microsoft.com/office/drawing/2014/main" id="{CD856DA6-F078-47D2-E98A-4AB2DFBDA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F4E86-A57E-348B-E288-09847F7505CC}"/>
              </a:ext>
            </a:extLst>
          </p:cNvPr>
          <p:cNvSpPr>
            <a:spLocks noGrp="1"/>
          </p:cNvSpPr>
          <p:nvPr>
            <p:ph type="sldNum" sz="quarter" idx="12"/>
          </p:nvPr>
        </p:nvSpPr>
        <p:spPr/>
        <p:txBody>
          <a:bodyPr/>
          <a:lstStyle/>
          <a:p>
            <a:fld id="{79DFA85D-A375-4DB5-9B49-2CFB167545F8}" type="slidenum">
              <a:rPr lang="en-US" smtClean="0"/>
              <a:t>‹#›</a:t>
            </a:fld>
            <a:endParaRPr lang="en-US"/>
          </a:p>
        </p:txBody>
      </p:sp>
    </p:spTree>
    <p:extLst>
      <p:ext uri="{BB962C8B-B14F-4D97-AF65-F5344CB8AC3E}">
        <p14:creationId xmlns:p14="http://schemas.microsoft.com/office/powerpoint/2010/main" val="63977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2A58B-77BF-9795-39F0-C1F3AAE477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8E2A4-AEA6-F013-9DB9-7F873B4AF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65367-2600-C9B6-F290-E6E68C141149}"/>
              </a:ext>
            </a:extLst>
          </p:cNvPr>
          <p:cNvSpPr>
            <a:spLocks noGrp="1"/>
          </p:cNvSpPr>
          <p:nvPr>
            <p:ph type="dt" sz="half" idx="10"/>
          </p:nvPr>
        </p:nvSpPr>
        <p:spPr/>
        <p:txBody>
          <a:bodyPr/>
          <a:lstStyle/>
          <a:p>
            <a:fld id="{AA590BE8-9B06-47E1-AB80-7F5BD8C80A91}" type="datetimeFigureOut">
              <a:rPr lang="en-US" smtClean="0"/>
              <a:t>11/29/2022</a:t>
            </a:fld>
            <a:endParaRPr lang="en-US"/>
          </a:p>
        </p:txBody>
      </p:sp>
      <p:sp>
        <p:nvSpPr>
          <p:cNvPr id="5" name="Footer Placeholder 4">
            <a:extLst>
              <a:ext uri="{FF2B5EF4-FFF2-40B4-BE49-F238E27FC236}">
                <a16:creationId xmlns:a16="http://schemas.microsoft.com/office/drawing/2014/main" id="{DD4BB737-2E51-656C-BC9F-F77FE4BF9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75B96-C418-06A1-515E-389C1C8392E6}"/>
              </a:ext>
            </a:extLst>
          </p:cNvPr>
          <p:cNvSpPr>
            <a:spLocks noGrp="1"/>
          </p:cNvSpPr>
          <p:nvPr>
            <p:ph type="sldNum" sz="quarter" idx="12"/>
          </p:nvPr>
        </p:nvSpPr>
        <p:spPr/>
        <p:txBody>
          <a:bodyPr/>
          <a:lstStyle/>
          <a:p>
            <a:fld id="{79DFA85D-A375-4DB5-9B49-2CFB167545F8}" type="slidenum">
              <a:rPr lang="en-US" smtClean="0"/>
              <a:t>‹#›</a:t>
            </a:fld>
            <a:endParaRPr lang="en-US"/>
          </a:p>
        </p:txBody>
      </p:sp>
    </p:spTree>
    <p:extLst>
      <p:ext uri="{BB962C8B-B14F-4D97-AF65-F5344CB8AC3E}">
        <p14:creationId xmlns:p14="http://schemas.microsoft.com/office/powerpoint/2010/main" val="373650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2C54-6687-53DF-F50E-1BB305C530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0B21A5-7324-4AF1-1C3B-74C306337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E70242-BDAD-B5AD-D5CA-39CDC8E03454}"/>
              </a:ext>
            </a:extLst>
          </p:cNvPr>
          <p:cNvSpPr>
            <a:spLocks noGrp="1"/>
          </p:cNvSpPr>
          <p:nvPr>
            <p:ph type="dt" sz="half" idx="10"/>
          </p:nvPr>
        </p:nvSpPr>
        <p:spPr/>
        <p:txBody>
          <a:bodyPr/>
          <a:lstStyle/>
          <a:p>
            <a:fld id="{AA590BE8-9B06-47E1-AB80-7F5BD8C80A91}" type="datetimeFigureOut">
              <a:rPr lang="en-US" smtClean="0"/>
              <a:t>11/29/2022</a:t>
            </a:fld>
            <a:endParaRPr lang="en-US"/>
          </a:p>
        </p:txBody>
      </p:sp>
      <p:sp>
        <p:nvSpPr>
          <p:cNvPr id="5" name="Footer Placeholder 4">
            <a:extLst>
              <a:ext uri="{FF2B5EF4-FFF2-40B4-BE49-F238E27FC236}">
                <a16:creationId xmlns:a16="http://schemas.microsoft.com/office/drawing/2014/main" id="{2FA4148C-D0C4-8193-A55F-E05E0BFFC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E374B-C782-558E-33CB-6776174E22A1}"/>
              </a:ext>
            </a:extLst>
          </p:cNvPr>
          <p:cNvSpPr>
            <a:spLocks noGrp="1"/>
          </p:cNvSpPr>
          <p:nvPr>
            <p:ph type="sldNum" sz="quarter" idx="12"/>
          </p:nvPr>
        </p:nvSpPr>
        <p:spPr/>
        <p:txBody>
          <a:bodyPr/>
          <a:lstStyle/>
          <a:p>
            <a:fld id="{79DFA85D-A375-4DB5-9B49-2CFB167545F8}" type="slidenum">
              <a:rPr lang="en-US" smtClean="0"/>
              <a:t>‹#›</a:t>
            </a:fld>
            <a:endParaRPr lang="en-US"/>
          </a:p>
        </p:txBody>
      </p:sp>
    </p:spTree>
    <p:extLst>
      <p:ext uri="{BB962C8B-B14F-4D97-AF65-F5344CB8AC3E}">
        <p14:creationId xmlns:p14="http://schemas.microsoft.com/office/powerpoint/2010/main" val="238353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B3360-4222-86B4-2EFA-1A6B03FFB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2540C-D788-1A33-1A8E-9A3DB99277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067BFA-D89A-3E7D-01AD-D90CA20F7E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FD98B-1BF8-72FA-6486-611A4727C293}"/>
              </a:ext>
            </a:extLst>
          </p:cNvPr>
          <p:cNvSpPr>
            <a:spLocks noGrp="1"/>
          </p:cNvSpPr>
          <p:nvPr>
            <p:ph type="dt" sz="half" idx="10"/>
          </p:nvPr>
        </p:nvSpPr>
        <p:spPr/>
        <p:txBody>
          <a:bodyPr/>
          <a:lstStyle/>
          <a:p>
            <a:fld id="{AA590BE8-9B06-47E1-AB80-7F5BD8C80A91}" type="datetimeFigureOut">
              <a:rPr lang="en-US" smtClean="0"/>
              <a:t>11/29/2022</a:t>
            </a:fld>
            <a:endParaRPr lang="en-US"/>
          </a:p>
        </p:txBody>
      </p:sp>
      <p:sp>
        <p:nvSpPr>
          <p:cNvPr id="6" name="Footer Placeholder 5">
            <a:extLst>
              <a:ext uri="{FF2B5EF4-FFF2-40B4-BE49-F238E27FC236}">
                <a16:creationId xmlns:a16="http://schemas.microsoft.com/office/drawing/2014/main" id="{8856F68B-E6A1-8469-C297-DD08760F8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B5176-085F-B3AD-724C-356BD1A6A5EB}"/>
              </a:ext>
            </a:extLst>
          </p:cNvPr>
          <p:cNvSpPr>
            <a:spLocks noGrp="1"/>
          </p:cNvSpPr>
          <p:nvPr>
            <p:ph type="sldNum" sz="quarter" idx="12"/>
          </p:nvPr>
        </p:nvSpPr>
        <p:spPr/>
        <p:txBody>
          <a:bodyPr/>
          <a:lstStyle/>
          <a:p>
            <a:fld id="{79DFA85D-A375-4DB5-9B49-2CFB167545F8}" type="slidenum">
              <a:rPr lang="en-US" smtClean="0"/>
              <a:t>‹#›</a:t>
            </a:fld>
            <a:endParaRPr lang="en-US"/>
          </a:p>
        </p:txBody>
      </p:sp>
    </p:spTree>
    <p:extLst>
      <p:ext uri="{BB962C8B-B14F-4D97-AF65-F5344CB8AC3E}">
        <p14:creationId xmlns:p14="http://schemas.microsoft.com/office/powerpoint/2010/main" val="172229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06B4-D3B2-F562-E10A-352F9F647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902FAD-4891-A762-E15D-598DF2D61C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F72DF1-8C18-73A3-7FA5-ABB253283B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2E3949-A198-DF19-6F9C-39F592F09E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E87D21-A3D5-4F2D-057C-253FBC082D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BF8A36-F277-DBE4-BFCF-86EEA717A572}"/>
              </a:ext>
            </a:extLst>
          </p:cNvPr>
          <p:cNvSpPr>
            <a:spLocks noGrp="1"/>
          </p:cNvSpPr>
          <p:nvPr>
            <p:ph type="dt" sz="half" idx="10"/>
          </p:nvPr>
        </p:nvSpPr>
        <p:spPr/>
        <p:txBody>
          <a:bodyPr/>
          <a:lstStyle/>
          <a:p>
            <a:fld id="{AA590BE8-9B06-47E1-AB80-7F5BD8C80A91}" type="datetimeFigureOut">
              <a:rPr lang="en-US" smtClean="0"/>
              <a:t>11/29/2022</a:t>
            </a:fld>
            <a:endParaRPr lang="en-US"/>
          </a:p>
        </p:txBody>
      </p:sp>
      <p:sp>
        <p:nvSpPr>
          <p:cNvPr id="8" name="Footer Placeholder 7">
            <a:extLst>
              <a:ext uri="{FF2B5EF4-FFF2-40B4-BE49-F238E27FC236}">
                <a16:creationId xmlns:a16="http://schemas.microsoft.com/office/drawing/2014/main" id="{56FB4941-1C74-F6F3-3BDF-53337EDE5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D388AF-B306-4926-DCC2-681E7D98D610}"/>
              </a:ext>
            </a:extLst>
          </p:cNvPr>
          <p:cNvSpPr>
            <a:spLocks noGrp="1"/>
          </p:cNvSpPr>
          <p:nvPr>
            <p:ph type="sldNum" sz="quarter" idx="12"/>
          </p:nvPr>
        </p:nvSpPr>
        <p:spPr/>
        <p:txBody>
          <a:bodyPr/>
          <a:lstStyle/>
          <a:p>
            <a:fld id="{79DFA85D-A375-4DB5-9B49-2CFB167545F8}" type="slidenum">
              <a:rPr lang="en-US" smtClean="0"/>
              <a:t>‹#›</a:t>
            </a:fld>
            <a:endParaRPr lang="en-US"/>
          </a:p>
        </p:txBody>
      </p:sp>
    </p:spTree>
    <p:extLst>
      <p:ext uri="{BB962C8B-B14F-4D97-AF65-F5344CB8AC3E}">
        <p14:creationId xmlns:p14="http://schemas.microsoft.com/office/powerpoint/2010/main" val="427556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5A96-8B52-E13A-564D-3435A4A445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5CC0D2-A125-0328-7C89-4C71F2BD25D2}"/>
              </a:ext>
            </a:extLst>
          </p:cNvPr>
          <p:cNvSpPr>
            <a:spLocks noGrp="1"/>
          </p:cNvSpPr>
          <p:nvPr>
            <p:ph type="dt" sz="half" idx="10"/>
          </p:nvPr>
        </p:nvSpPr>
        <p:spPr/>
        <p:txBody>
          <a:bodyPr/>
          <a:lstStyle/>
          <a:p>
            <a:fld id="{AA590BE8-9B06-47E1-AB80-7F5BD8C80A91}" type="datetimeFigureOut">
              <a:rPr lang="en-US" smtClean="0"/>
              <a:t>11/29/2022</a:t>
            </a:fld>
            <a:endParaRPr lang="en-US"/>
          </a:p>
        </p:txBody>
      </p:sp>
      <p:sp>
        <p:nvSpPr>
          <p:cNvPr id="4" name="Footer Placeholder 3">
            <a:extLst>
              <a:ext uri="{FF2B5EF4-FFF2-40B4-BE49-F238E27FC236}">
                <a16:creationId xmlns:a16="http://schemas.microsoft.com/office/drawing/2014/main" id="{D1779DEA-C319-2759-8A5A-72F86D4AD0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AD46E5-1917-9F4C-F607-8FF89F002FD2}"/>
              </a:ext>
            </a:extLst>
          </p:cNvPr>
          <p:cNvSpPr>
            <a:spLocks noGrp="1"/>
          </p:cNvSpPr>
          <p:nvPr>
            <p:ph type="sldNum" sz="quarter" idx="12"/>
          </p:nvPr>
        </p:nvSpPr>
        <p:spPr/>
        <p:txBody>
          <a:bodyPr/>
          <a:lstStyle/>
          <a:p>
            <a:fld id="{79DFA85D-A375-4DB5-9B49-2CFB167545F8}" type="slidenum">
              <a:rPr lang="en-US" smtClean="0"/>
              <a:t>‹#›</a:t>
            </a:fld>
            <a:endParaRPr lang="en-US"/>
          </a:p>
        </p:txBody>
      </p:sp>
    </p:spTree>
    <p:extLst>
      <p:ext uri="{BB962C8B-B14F-4D97-AF65-F5344CB8AC3E}">
        <p14:creationId xmlns:p14="http://schemas.microsoft.com/office/powerpoint/2010/main" val="115140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11BB5B-2E48-8362-FC42-93EB21A34825}"/>
              </a:ext>
            </a:extLst>
          </p:cNvPr>
          <p:cNvSpPr>
            <a:spLocks noGrp="1"/>
          </p:cNvSpPr>
          <p:nvPr>
            <p:ph type="dt" sz="half" idx="10"/>
          </p:nvPr>
        </p:nvSpPr>
        <p:spPr/>
        <p:txBody>
          <a:bodyPr/>
          <a:lstStyle/>
          <a:p>
            <a:fld id="{AA590BE8-9B06-47E1-AB80-7F5BD8C80A91}" type="datetimeFigureOut">
              <a:rPr lang="en-US" smtClean="0"/>
              <a:t>11/29/2022</a:t>
            </a:fld>
            <a:endParaRPr lang="en-US"/>
          </a:p>
        </p:txBody>
      </p:sp>
      <p:sp>
        <p:nvSpPr>
          <p:cNvPr id="3" name="Footer Placeholder 2">
            <a:extLst>
              <a:ext uri="{FF2B5EF4-FFF2-40B4-BE49-F238E27FC236}">
                <a16:creationId xmlns:a16="http://schemas.microsoft.com/office/drawing/2014/main" id="{156478F9-9800-35CB-92A8-56CE094F6B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8C8197-356E-B1D8-A173-0B01FDB30F97}"/>
              </a:ext>
            </a:extLst>
          </p:cNvPr>
          <p:cNvSpPr>
            <a:spLocks noGrp="1"/>
          </p:cNvSpPr>
          <p:nvPr>
            <p:ph type="sldNum" sz="quarter" idx="12"/>
          </p:nvPr>
        </p:nvSpPr>
        <p:spPr/>
        <p:txBody>
          <a:bodyPr/>
          <a:lstStyle/>
          <a:p>
            <a:fld id="{79DFA85D-A375-4DB5-9B49-2CFB167545F8}" type="slidenum">
              <a:rPr lang="en-US" smtClean="0"/>
              <a:t>‹#›</a:t>
            </a:fld>
            <a:endParaRPr lang="en-US"/>
          </a:p>
        </p:txBody>
      </p:sp>
    </p:spTree>
    <p:extLst>
      <p:ext uri="{BB962C8B-B14F-4D97-AF65-F5344CB8AC3E}">
        <p14:creationId xmlns:p14="http://schemas.microsoft.com/office/powerpoint/2010/main" val="26233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7B5A-70F7-D284-5E6C-D79F414E79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DB020D-3EDB-639C-7A14-D7923C58F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88F0F2-2E56-AEC7-FEF4-2FE9D3212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87D8C-9E72-3200-FDCC-515F38577D79}"/>
              </a:ext>
            </a:extLst>
          </p:cNvPr>
          <p:cNvSpPr>
            <a:spLocks noGrp="1"/>
          </p:cNvSpPr>
          <p:nvPr>
            <p:ph type="dt" sz="half" idx="10"/>
          </p:nvPr>
        </p:nvSpPr>
        <p:spPr/>
        <p:txBody>
          <a:bodyPr/>
          <a:lstStyle/>
          <a:p>
            <a:fld id="{AA590BE8-9B06-47E1-AB80-7F5BD8C80A91}" type="datetimeFigureOut">
              <a:rPr lang="en-US" smtClean="0"/>
              <a:t>11/29/2022</a:t>
            </a:fld>
            <a:endParaRPr lang="en-US"/>
          </a:p>
        </p:txBody>
      </p:sp>
      <p:sp>
        <p:nvSpPr>
          <p:cNvPr id="6" name="Footer Placeholder 5">
            <a:extLst>
              <a:ext uri="{FF2B5EF4-FFF2-40B4-BE49-F238E27FC236}">
                <a16:creationId xmlns:a16="http://schemas.microsoft.com/office/drawing/2014/main" id="{F163AA7E-E597-C9C0-A301-4720A342A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B536B-926D-EE8D-BF24-6904599BBFA0}"/>
              </a:ext>
            </a:extLst>
          </p:cNvPr>
          <p:cNvSpPr>
            <a:spLocks noGrp="1"/>
          </p:cNvSpPr>
          <p:nvPr>
            <p:ph type="sldNum" sz="quarter" idx="12"/>
          </p:nvPr>
        </p:nvSpPr>
        <p:spPr/>
        <p:txBody>
          <a:bodyPr/>
          <a:lstStyle/>
          <a:p>
            <a:fld id="{79DFA85D-A375-4DB5-9B49-2CFB167545F8}" type="slidenum">
              <a:rPr lang="en-US" smtClean="0"/>
              <a:t>‹#›</a:t>
            </a:fld>
            <a:endParaRPr lang="en-US"/>
          </a:p>
        </p:txBody>
      </p:sp>
    </p:spTree>
    <p:extLst>
      <p:ext uri="{BB962C8B-B14F-4D97-AF65-F5344CB8AC3E}">
        <p14:creationId xmlns:p14="http://schemas.microsoft.com/office/powerpoint/2010/main" val="269843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4BCF-4EDF-6886-18A4-BEA673336E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ED23F2-42B6-684F-A29A-A2C3D3CF6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7FABCC-290C-DAC3-6BC4-C48A8E199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DD0A1-51C9-C45A-D5C7-027711F653E2}"/>
              </a:ext>
            </a:extLst>
          </p:cNvPr>
          <p:cNvSpPr>
            <a:spLocks noGrp="1"/>
          </p:cNvSpPr>
          <p:nvPr>
            <p:ph type="dt" sz="half" idx="10"/>
          </p:nvPr>
        </p:nvSpPr>
        <p:spPr/>
        <p:txBody>
          <a:bodyPr/>
          <a:lstStyle/>
          <a:p>
            <a:fld id="{AA590BE8-9B06-47E1-AB80-7F5BD8C80A91}" type="datetimeFigureOut">
              <a:rPr lang="en-US" smtClean="0"/>
              <a:t>11/29/2022</a:t>
            </a:fld>
            <a:endParaRPr lang="en-US"/>
          </a:p>
        </p:txBody>
      </p:sp>
      <p:sp>
        <p:nvSpPr>
          <p:cNvPr id="6" name="Footer Placeholder 5">
            <a:extLst>
              <a:ext uri="{FF2B5EF4-FFF2-40B4-BE49-F238E27FC236}">
                <a16:creationId xmlns:a16="http://schemas.microsoft.com/office/drawing/2014/main" id="{0ECCA432-A026-0079-8D8E-481EE4146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50A5B-8B2C-0A98-C286-9B63D06F8254}"/>
              </a:ext>
            </a:extLst>
          </p:cNvPr>
          <p:cNvSpPr>
            <a:spLocks noGrp="1"/>
          </p:cNvSpPr>
          <p:nvPr>
            <p:ph type="sldNum" sz="quarter" idx="12"/>
          </p:nvPr>
        </p:nvSpPr>
        <p:spPr/>
        <p:txBody>
          <a:bodyPr/>
          <a:lstStyle/>
          <a:p>
            <a:fld id="{79DFA85D-A375-4DB5-9B49-2CFB167545F8}" type="slidenum">
              <a:rPr lang="en-US" smtClean="0"/>
              <a:t>‹#›</a:t>
            </a:fld>
            <a:endParaRPr lang="en-US"/>
          </a:p>
        </p:txBody>
      </p:sp>
    </p:spTree>
    <p:extLst>
      <p:ext uri="{BB962C8B-B14F-4D97-AF65-F5344CB8AC3E}">
        <p14:creationId xmlns:p14="http://schemas.microsoft.com/office/powerpoint/2010/main" val="400879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2B699E-7632-CDE3-35FA-C53DD4890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F33C3E-A8B0-EA7D-DE75-A01186AFBD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FCF2C-E32B-5808-5533-1D2A573777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90BE8-9B06-47E1-AB80-7F5BD8C80A91}" type="datetimeFigureOut">
              <a:rPr lang="en-US" smtClean="0"/>
              <a:t>11/29/2022</a:t>
            </a:fld>
            <a:endParaRPr lang="en-US"/>
          </a:p>
        </p:txBody>
      </p:sp>
      <p:sp>
        <p:nvSpPr>
          <p:cNvPr id="5" name="Footer Placeholder 4">
            <a:extLst>
              <a:ext uri="{FF2B5EF4-FFF2-40B4-BE49-F238E27FC236}">
                <a16:creationId xmlns:a16="http://schemas.microsoft.com/office/drawing/2014/main" id="{7846E011-BB55-BE1C-7289-4C9570F23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CE6837-414D-0566-C50B-4DEB31084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FA85D-A375-4DB5-9B49-2CFB167545F8}" type="slidenum">
              <a:rPr lang="en-US" smtClean="0"/>
              <a:t>‹#›</a:t>
            </a:fld>
            <a:endParaRPr lang="en-US"/>
          </a:p>
        </p:txBody>
      </p:sp>
    </p:spTree>
    <p:extLst>
      <p:ext uri="{BB962C8B-B14F-4D97-AF65-F5344CB8AC3E}">
        <p14:creationId xmlns:p14="http://schemas.microsoft.com/office/powerpoint/2010/main" val="3641448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91D4-0A9A-AB55-803F-0B8F79084ABE}"/>
              </a:ext>
            </a:extLst>
          </p:cNvPr>
          <p:cNvSpPr>
            <a:spLocks noGrp="1"/>
          </p:cNvSpPr>
          <p:nvPr>
            <p:ph type="ctrTitle"/>
          </p:nvPr>
        </p:nvSpPr>
        <p:spPr>
          <a:xfrm>
            <a:off x="4294908" y="1122362"/>
            <a:ext cx="7195127" cy="4151601"/>
          </a:xfrm>
        </p:spPr>
        <p:txBody>
          <a:bodyPr>
            <a:normAutofit/>
          </a:bodyPr>
          <a:lstStyle/>
          <a:p>
            <a:r>
              <a:rPr lang="en-US" dirty="0">
                <a:solidFill>
                  <a:schemeClr val="bg1">
                    <a:lumMod val="95000"/>
                  </a:schemeClr>
                </a:solidFill>
              </a:rPr>
              <a:t>SEMI TRAILER </a:t>
            </a:r>
            <a:br>
              <a:rPr lang="en-US" dirty="0">
                <a:solidFill>
                  <a:schemeClr val="bg1">
                    <a:lumMod val="95000"/>
                  </a:schemeClr>
                </a:solidFill>
              </a:rPr>
            </a:br>
            <a:r>
              <a:rPr lang="en-US" dirty="0">
                <a:solidFill>
                  <a:schemeClr val="bg1">
                    <a:lumMod val="95000"/>
                  </a:schemeClr>
                </a:solidFill>
              </a:rPr>
              <a:t>TYPES AND DIMENSIONS</a:t>
            </a:r>
          </a:p>
        </p:txBody>
      </p:sp>
      <p:pic>
        <p:nvPicPr>
          <p:cNvPr id="4" name="Picture 3" descr="Logo&#10;&#10;Description automatically generated">
            <a:extLst>
              <a:ext uri="{FF2B5EF4-FFF2-40B4-BE49-F238E27FC236}">
                <a16:creationId xmlns:a16="http://schemas.microsoft.com/office/drawing/2014/main" id="{03916BB9-2504-7660-0A7B-F5DFC46AA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0" y="1189327"/>
            <a:ext cx="3865890" cy="3643600"/>
          </a:xfrm>
          <a:prstGeom prst="rect">
            <a:avLst/>
          </a:prstGeom>
          <a:solidFill>
            <a:schemeClr val="tx1"/>
          </a:solidFill>
        </p:spPr>
      </p:pic>
    </p:spTree>
    <p:extLst>
      <p:ext uri="{BB962C8B-B14F-4D97-AF65-F5344CB8AC3E}">
        <p14:creationId xmlns:p14="http://schemas.microsoft.com/office/powerpoint/2010/main" val="66734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30B71-2D68-E37D-3125-64732F1134C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EXTENDABLE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RGN</a:t>
            </a:r>
          </a:p>
        </p:txBody>
      </p:sp>
      <p:pic>
        <p:nvPicPr>
          <p:cNvPr id="10" name="Content Placeholder 9">
            <a:extLst>
              <a:ext uri="{FF2B5EF4-FFF2-40B4-BE49-F238E27FC236}">
                <a16:creationId xmlns:a16="http://schemas.microsoft.com/office/drawing/2014/main" id="{1D2817C6-152D-90A6-035F-992369D1B119}"/>
              </a:ext>
            </a:extLst>
          </p:cNvPr>
          <p:cNvPicPr>
            <a:picLocks noGrp="1" noChangeAspect="1"/>
          </p:cNvPicPr>
          <p:nvPr>
            <p:ph idx="1"/>
          </p:nvPr>
        </p:nvPicPr>
        <p:blipFill>
          <a:blip r:embed="rId2"/>
          <a:stretch>
            <a:fillRect/>
          </a:stretch>
        </p:blipFill>
        <p:spPr>
          <a:xfrm>
            <a:off x="4334626" y="180347"/>
            <a:ext cx="5181600" cy="6497306"/>
          </a:xfrm>
          <a:prstGeom prst="rect">
            <a:avLst/>
          </a:prstGeom>
        </p:spPr>
      </p:pic>
      <p:pic>
        <p:nvPicPr>
          <p:cNvPr id="3" name="Picture 2" descr="Logo&#10;&#10;Description automatically generated">
            <a:extLst>
              <a:ext uri="{FF2B5EF4-FFF2-40B4-BE49-F238E27FC236}">
                <a16:creationId xmlns:a16="http://schemas.microsoft.com/office/drawing/2014/main" id="{6199363A-9B59-1442-A78A-49D4DBAE4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218" y="5292437"/>
            <a:ext cx="1527311" cy="1439490"/>
          </a:xfrm>
          <a:prstGeom prst="rect">
            <a:avLst/>
          </a:prstGeom>
          <a:solidFill>
            <a:schemeClr val="tx1"/>
          </a:solidFill>
        </p:spPr>
      </p:pic>
    </p:spTree>
    <p:extLst>
      <p:ext uri="{BB962C8B-B14F-4D97-AF65-F5344CB8AC3E}">
        <p14:creationId xmlns:p14="http://schemas.microsoft.com/office/powerpoint/2010/main" val="34467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4C4FD4-D4C8-CF31-79DF-0F7DF59B6AF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HOT SHOT</a:t>
            </a:r>
          </a:p>
        </p:txBody>
      </p:sp>
      <p:pic>
        <p:nvPicPr>
          <p:cNvPr id="5" name="Content Placeholder 4">
            <a:extLst>
              <a:ext uri="{FF2B5EF4-FFF2-40B4-BE49-F238E27FC236}">
                <a16:creationId xmlns:a16="http://schemas.microsoft.com/office/drawing/2014/main" id="{C52B46FC-85F0-165A-6DD5-77FCB8E3B6D8}"/>
              </a:ext>
            </a:extLst>
          </p:cNvPr>
          <p:cNvPicPr>
            <a:picLocks noGrp="1" noChangeAspect="1"/>
          </p:cNvPicPr>
          <p:nvPr>
            <p:ph idx="1"/>
          </p:nvPr>
        </p:nvPicPr>
        <p:blipFill>
          <a:blip r:embed="rId2"/>
          <a:stretch>
            <a:fillRect/>
          </a:stretch>
        </p:blipFill>
        <p:spPr>
          <a:xfrm>
            <a:off x="4216526" y="102847"/>
            <a:ext cx="6228080" cy="6504523"/>
          </a:xfrm>
          <a:prstGeom prst="rect">
            <a:avLst/>
          </a:prstGeom>
        </p:spPr>
      </p:pic>
      <p:pic>
        <p:nvPicPr>
          <p:cNvPr id="3" name="Picture 2" descr="Logo&#10;&#10;Description automatically generated">
            <a:extLst>
              <a:ext uri="{FF2B5EF4-FFF2-40B4-BE49-F238E27FC236}">
                <a16:creationId xmlns:a16="http://schemas.microsoft.com/office/drawing/2014/main" id="{82866F3C-4491-2F07-2E8B-7B7529D24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218" y="5292437"/>
            <a:ext cx="1527311" cy="1439490"/>
          </a:xfrm>
          <a:prstGeom prst="rect">
            <a:avLst/>
          </a:prstGeom>
          <a:solidFill>
            <a:schemeClr val="tx1"/>
          </a:solidFill>
        </p:spPr>
      </p:pic>
    </p:spTree>
    <p:extLst>
      <p:ext uri="{BB962C8B-B14F-4D97-AF65-F5344CB8AC3E}">
        <p14:creationId xmlns:p14="http://schemas.microsoft.com/office/powerpoint/2010/main" val="50823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A00DD-915D-F193-D2A8-4008BA00CCC8}"/>
              </a:ext>
            </a:extLst>
          </p:cNvPr>
          <p:cNvSpPr>
            <a:spLocks noGrp="1"/>
          </p:cNvSpPr>
          <p:nvPr>
            <p:ph type="title"/>
          </p:nvPr>
        </p:nvSpPr>
        <p:spPr>
          <a:xfrm>
            <a:off x="1028700" y="1967266"/>
            <a:ext cx="2718352" cy="2547257"/>
          </a:xfrm>
          <a:noFill/>
        </p:spPr>
        <p:txBody>
          <a:bodyPr vert="horz" lIns="91440" tIns="45720" rIns="91440" bIns="45720" rtlCol="0" anchor="ctr">
            <a:normAutofit/>
          </a:bodyPr>
          <a:lstStyle/>
          <a:p>
            <a:r>
              <a:rPr lang="en-US" sz="3600" dirty="0">
                <a:solidFill>
                  <a:srgbClr val="FFFFFF"/>
                </a:solidFill>
              </a:rPr>
              <a:t>INTERMODAL</a:t>
            </a:r>
            <a:endParaRPr lang="en-US" sz="36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2BD476EA-8849-1493-95CC-E33A7F8BB404}"/>
              </a:ext>
            </a:extLst>
          </p:cNvPr>
          <p:cNvPicPr>
            <a:picLocks noGrp="1" noChangeAspect="1"/>
          </p:cNvPicPr>
          <p:nvPr>
            <p:ph idx="1"/>
          </p:nvPr>
        </p:nvPicPr>
        <p:blipFill>
          <a:blip r:embed="rId2"/>
          <a:stretch>
            <a:fillRect/>
          </a:stretch>
        </p:blipFill>
        <p:spPr>
          <a:xfrm>
            <a:off x="4216526" y="42333"/>
            <a:ext cx="6146799" cy="6773333"/>
          </a:xfrm>
          <a:prstGeom prst="rect">
            <a:avLst/>
          </a:prstGeom>
        </p:spPr>
      </p:pic>
      <p:pic>
        <p:nvPicPr>
          <p:cNvPr id="3" name="Picture 2" descr="Logo&#10;&#10;Description automatically generated">
            <a:extLst>
              <a:ext uri="{FF2B5EF4-FFF2-40B4-BE49-F238E27FC236}">
                <a16:creationId xmlns:a16="http://schemas.microsoft.com/office/drawing/2014/main" id="{48F7FD00-168F-65E3-56E1-CDE2F53A7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218" y="5292437"/>
            <a:ext cx="1527311" cy="1439490"/>
          </a:xfrm>
          <a:prstGeom prst="rect">
            <a:avLst/>
          </a:prstGeom>
          <a:solidFill>
            <a:schemeClr val="tx1"/>
          </a:solidFill>
        </p:spPr>
      </p:pic>
    </p:spTree>
    <p:extLst>
      <p:ext uri="{BB962C8B-B14F-4D97-AF65-F5344CB8AC3E}">
        <p14:creationId xmlns:p14="http://schemas.microsoft.com/office/powerpoint/2010/main" val="94092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0DB76-0364-AA83-A053-1369922840A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PUP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TRAILER</a:t>
            </a:r>
          </a:p>
        </p:txBody>
      </p:sp>
      <p:pic>
        <p:nvPicPr>
          <p:cNvPr id="5" name="Content Placeholder 4">
            <a:extLst>
              <a:ext uri="{FF2B5EF4-FFF2-40B4-BE49-F238E27FC236}">
                <a16:creationId xmlns:a16="http://schemas.microsoft.com/office/drawing/2014/main" id="{3DF24283-3A03-4F49-3AE4-A8CE225FC7F8}"/>
              </a:ext>
            </a:extLst>
          </p:cNvPr>
          <p:cNvPicPr>
            <a:picLocks noGrp="1" noChangeAspect="1"/>
          </p:cNvPicPr>
          <p:nvPr>
            <p:ph idx="1"/>
          </p:nvPr>
        </p:nvPicPr>
        <p:blipFill>
          <a:blip r:embed="rId2"/>
          <a:stretch>
            <a:fillRect/>
          </a:stretch>
        </p:blipFill>
        <p:spPr>
          <a:xfrm>
            <a:off x="4281978" y="92523"/>
            <a:ext cx="6022339" cy="6672953"/>
          </a:xfrm>
          <a:prstGeom prst="rect">
            <a:avLst/>
          </a:prstGeom>
        </p:spPr>
      </p:pic>
      <p:pic>
        <p:nvPicPr>
          <p:cNvPr id="3" name="Picture 2" descr="Logo&#10;&#10;Description automatically generated">
            <a:extLst>
              <a:ext uri="{FF2B5EF4-FFF2-40B4-BE49-F238E27FC236}">
                <a16:creationId xmlns:a16="http://schemas.microsoft.com/office/drawing/2014/main" id="{8B23A0D0-0B72-05F3-1278-3E53A3EB4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218" y="5292437"/>
            <a:ext cx="1527311" cy="1439490"/>
          </a:xfrm>
          <a:prstGeom prst="rect">
            <a:avLst/>
          </a:prstGeom>
          <a:solidFill>
            <a:schemeClr val="tx1"/>
          </a:solidFill>
        </p:spPr>
      </p:pic>
    </p:spTree>
    <p:extLst>
      <p:ext uri="{BB962C8B-B14F-4D97-AF65-F5344CB8AC3E}">
        <p14:creationId xmlns:p14="http://schemas.microsoft.com/office/powerpoint/2010/main" val="321791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8486-3D80-5AD6-42A1-B330CA6E7594}"/>
              </a:ext>
            </a:extLst>
          </p:cNvPr>
          <p:cNvSpPr>
            <a:spLocks noGrp="1"/>
          </p:cNvSpPr>
          <p:nvPr>
            <p:ph type="title"/>
          </p:nvPr>
        </p:nvSpPr>
        <p:spPr/>
        <p:txBody>
          <a:bodyPr/>
          <a:lstStyle/>
          <a:p>
            <a:pPr algn="ctr"/>
            <a:r>
              <a:rPr lang="en-US" dirty="0">
                <a:solidFill>
                  <a:schemeClr val="bg1">
                    <a:lumMod val="95000"/>
                  </a:schemeClr>
                </a:solidFill>
              </a:rPr>
              <a:t>Most Common Legal Limit </a:t>
            </a:r>
          </a:p>
        </p:txBody>
      </p:sp>
      <p:sp>
        <p:nvSpPr>
          <p:cNvPr id="3" name="Content Placeholder 2">
            <a:extLst>
              <a:ext uri="{FF2B5EF4-FFF2-40B4-BE49-F238E27FC236}">
                <a16:creationId xmlns:a16="http://schemas.microsoft.com/office/drawing/2014/main" id="{5024C39A-9FC7-AF76-87AB-C80E930EADD3}"/>
              </a:ext>
            </a:extLst>
          </p:cNvPr>
          <p:cNvSpPr>
            <a:spLocks noGrp="1"/>
          </p:cNvSpPr>
          <p:nvPr>
            <p:ph idx="1"/>
          </p:nvPr>
        </p:nvSpPr>
        <p:spPr/>
        <p:txBody>
          <a:bodyPr/>
          <a:lstStyle/>
          <a:p>
            <a:pPr marL="0" indent="0" algn="l" fontAlgn="base">
              <a:buNone/>
            </a:pPr>
            <a:r>
              <a:rPr lang="en-US" b="0" i="0" dirty="0">
                <a:solidFill>
                  <a:schemeClr val="bg1">
                    <a:lumMod val="95000"/>
                  </a:schemeClr>
                </a:solidFill>
                <a:effectLst/>
                <a:latin typeface="Muli"/>
              </a:rPr>
              <a:t>The standard semi-trailer dimensions, set by the U.S. Department of Transportation, allow for lengths of 48 to 53 feet. That is the standard length the federal government has set for use on highways across the country.</a:t>
            </a:r>
          </a:p>
          <a:p>
            <a:pPr marL="0" indent="0" algn="l" fontAlgn="base">
              <a:buNone/>
            </a:pPr>
            <a:r>
              <a:rPr lang="en-US" b="0" i="0" dirty="0">
                <a:solidFill>
                  <a:schemeClr val="bg1">
                    <a:lumMod val="95000"/>
                  </a:schemeClr>
                </a:solidFill>
                <a:effectLst/>
                <a:latin typeface="Muli"/>
              </a:rPr>
              <a:t>Variations in length and height are common, but width is more standardized. The standard dimensions of semi-trailers are:</a:t>
            </a:r>
          </a:p>
          <a:p>
            <a:pPr algn="l" fontAlgn="base">
              <a:buFont typeface="Arial" panose="020B0604020202020204" pitchFamily="34" charset="0"/>
              <a:buChar char="•"/>
            </a:pPr>
            <a:r>
              <a:rPr lang="en-US" b="0" i="0" dirty="0">
                <a:solidFill>
                  <a:schemeClr val="bg1">
                    <a:lumMod val="95000"/>
                  </a:schemeClr>
                </a:solidFill>
                <a:effectLst/>
                <a:latin typeface="inherit"/>
              </a:rPr>
              <a:t>Length: 48 - 53 feet (576 - 636 inches)</a:t>
            </a:r>
          </a:p>
          <a:p>
            <a:pPr algn="l" fontAlgn="base">
              <a:buFont typeface="Arial" panose="020B0604020202020204" pitchFamily="34" charset="0"/>
              <a:buChar char="•"/>
            </a:pPr>
            <a:r>
              <a:rPr lang="en-US" b="0" i="0" dirty="0">
                <a:solidFill>
                  <a:schemeClr val="bg1">
                    <a:lumMod val="95000"/>
                  </a:schemeClr>
                </a:solidFill>
                <a:effectLst/>
                <a:latin typeface="inherit"/>
              </a:rPr>
              <a:t>Width: 8.5 feet (102 inches)</a:t>
            </a:r>
          </a:p>
          <a:p>
            <a:pPr algn="l" fontAlgn="base">
              <a:buFont typeface="Arial" panose="020B0604020202020204" pitchFamily="34" charset="0"/>
              <a:buChar char="•"/>
            </a:pPr>
            <a:r>
              <a:rPr lang="en-US" b="0" i="0" dirty="0">
                <a:solidFill>
                  <a:schemeClr val="bg1">
                    <a:lumMod val="95000"/>
                  </a:schemeClr>
                </a:solidFill>
                <a:effectLst/>
                <a:latin typeface="inherit"/>
              </a:rPr>
              <a:t>Height: 13.5 feet (162 inches)</a:t>
            </a:r>
          </a:p>
          <a:p>
            <a:endParaRPr lang="en-US" dirty="0"/>
          </a:p>
        </p:txBody>
      </p:sp>
      <p:pic>
        <p:nvPicPr>
          <p:cNvPr id="4" name="Picture 3" descr="Logo&#10;&#10;Description automatically generated">
            <a:extLst>
              <a:ext uri="{FF2B5EF4-FFF2-40B4-BE49-F238E27FC236}">
                <a16:creationId xmlns:a16="http://schemas.microsoft.com/office/drawing/2014/main" id="{C5E89E3E-B982-DF65-024F-1AB41032A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1746" y="5218546"/>
            <a:ext cx="1527311" cy="1439490"/>
          </a:xfrm>
          <a:prstGeom prst="rect">
            <a:avLst/>
          </a:prstGeom>
          <a:solidFill>
            <a:schemeClr val="tx1"/>
          </a:solidFill>
        </p:spPr>
      </p:pic>
    </p:spTree>
    <p:extLst>
      <p:ext uri="{BB962C8B-B14F-4D97-AF65-F5344CB8AC3E}">
        <p14:creationId xmlns:p14="http://schemas.microsoft.com/office/powerpoint/2010/main" val="19654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BE005-50BB-5545-19D7-CDD5B19AD56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FLATBED </a:t>
            </a:r>
          </a:p>
        </p:txBody>
      </p:sp>
      <p:pic>
        <p:nvPicPr>
          <p:cNvPr id="5" name="Content Placeholder 4">
            <a:extLst>
              <a:ext uri="{FF2B5EF4-FFF2-40B4-BE49-F238E27FC236}">
                <a16:creationId xmlns:a16="http://schemas.microsoft.com/office/drawing/2014/main" id="{022704B3-4DBF-894F-E002-46941D411224}"/>
              </a:ext>
            </a:extLst>
          </p:cNvPr>
          <p:cNvPicPr>
            <a:picLocks noGrp="1" noChangeAspect="1"/>
          </p:cNvPicPr>
          <p:nvPr>
            <p:ph idx="1"/>
          </p:nvPr>
        </p:nvPicPr>
        <p:blipFill>
          <a:blip r:embed="rId2"/>
          <a:stretch>
            <a:fillRect/>
          </a:stretch>
        </p:blipFill>
        <p:spPr>
          <a:xfrm>
            <a:off x="4216526" y="0"/>
            <a:ext cx="6089778" cy="6244398"/>
          </a:xfrm>
          <a:prstGeom prst="rect">
            <a:avLst/>
          </a:prstGeom>
        </p:spPr>
      </p:pic>
      <p:pic>
        <p:nvPicPr>
          <p:cNvPr id="3" name="Picture 2" descr="Logo&#10;&#10;Description automatically generated">
            <a:extLst>
              <a:ext uri="{FF2B5EF4-FFF2-40B4-BE49-F238E27FC236}">
                <a16:creationId xmlns:a16="http://schemas.microsoft.com/office/drawing/2014/main" id="{77F58B1D-4DF2-A9C8-9521-EE26CDFE0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218" y="5292437"/>
            <a:ext cx="1527311" cy="1439490"/>
          </a:xfrm>
          <a:prstGeom prst="rect">
            <a:avLst/>
          </a:prstGeom>
          <a:solidFill>
            <a:schemeClr val="tx1"/>
          </a:solidFill>
        </p:spPr>
      </p:pic>
    </p:spTree>
    <p:extLst>
      <p:ext uri="{BB962C8B-B14F-4D97-AF65-F5344CB8AC3E}">
        <p14:creationId xmlns:p14="http://schemas.microsoft.com/office/powerpoint/2010/main" val="87343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700D7E-198D-331F-09CE-484C9B6490D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DRY VAN </a:t>
            </a:r>
          </a:p>
        </p:txBody>
      </p:sp>
      <p:pic>
        <p:nvPicPr>
          <p:cNvPr id="5" name="Content Placeholder 4">
            <a:extLst>
              <a:ext uri="{FF2B5EF4-FFF2-40B4-BE49-F238E27FC236}">
                <a16:creationId xmlns:a16="http://schemas.microsoft.com/office/drawing/2014/main" id="{8CB0B733-E677-DBED-EC93-1C6CA5229CD2}"/>
              </a:ext>
            </a:extLst>
          </p:cNvPr>
          <p:cNvPicPr>
            <a:picLocks noGrp="1" noChangeAspect="1"/>
          </p:cNvPicPr>
          <p:nvPr>
            <p:ph idx="1"/>
          </p:nvPr>
        </p:nvPicPr>
        <p:blipFill>
          <a:blip r:embed="rId2"/>
          <a:stretch>
            <a:fillRect/>
          </a:stretch>
        </p:blipFill>
        <p:spPr>
          <a:xfrm>
            <a:off x="4313382" y="217034"/>
            <a:ext cx="5933439" cy="6423931"/>
          </a:xfrm>
          <a:prstGeom prst="rect">
            <a:avLst/>
          </a:prstGeom>
        </p:spPr>
      </p:pic>
      <p:pic>
        <p:nvPicPr>
          <p:cNvPr id="3" name="Picture 2" descr="Logo&#10;&#10;Description automatically generated">
            <a:extLst>
              <a:ext uri="{FF2B5EF4-FFF2-40B4-BE49-F238E27FC236}">
                <a16:creationId xmlns:a16="http://schemas.microsoft.com/office/drawing/2014/main" id="{1E240505-9458-FB0D-CAA2-0FA1B49F1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218" y="5292437"/>
            <a:ext cx="1527311" cy="1439490"/>
          </a:xfrm>
          <a:prstGeom prst="rect">
            <a:avLst/>
          </a:prstGeom>
          <a:solidFill>
            <a:schemeClr val="tx1"/>
          </a:solidFill>
        </p:spPr>
      </p:pic>
    </p:spTree>
    <p:extLst>
      <p:ext uri="{BB962C8B-B14F-4D97-AF65-F5344CB8AC3E}">
        <p14:creationId xmlns:p14="http://schemas.microsoft.com/office/powerpoint/2010/main" val="201110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C130AE3-F446-CDBA-AC0C-055F59B632CA}"/>
              </a:ext>
            </a:extLst>
          </p:cNvPr>
          <p:cNvPicPr>
            <a:picLocks noGrp="1" noChangeAspect="1"/>
          </p:cNvPicPr>
          <p:nvPr>
            <p:ph idx="1"/>
          </p:nvPr>
        </p:nvPicPr>
        <p:blipFill>
          <a:blip r:embed="rId2"/>
          <a:stretch>
            <a:fillRect/>
          </a:stretch>
        </p:blipFill>
        <p:spPr>
          <a:xfrm>
            <a:off x="4216526" y="178723"/>
            <a:ext cx="5870554" cy="6278880"/>
          </a:xfrm>
          <a:prstGeom prst="rect">
            <a:avLst/>
          </a:prstGeom>
        </p:spPr>
      </p:pic>
      <p:sp>
        <p:nvSpPr>
          <p:cNvPr id="6" name="TextBox 5">
            <a:extLst>
              <a:ext uri="{FF2B5EF4-FFF2-40B4-BE49-F238E27FC236}">
                <a16:creationId xmlns:a16="http://schemas.microsoft.com/office/drawing/2014/main" id="{47591B50-E8E6-88F7-648D-DF81862F9140}"/>
              </a:ext>
            </a:extLst>
          </p:cNvPr>
          <p:cNvSpPr txBox="1"/>
          <p:nvPr/>
        </p:nvSpPr>
        <p:spPr>
          <a:xfrm>
            <a:off x="1310640" y="2875280"/>
            <a:ext cx="1757680" cy="584775"/>
          </a:xfrm>
          <a:prstGeom prst="rect">
            <a:avLst/>
          </a:prstGeom>
          <a:noFill/>
        </p:spPr>
        <p:txBody>
          <a:bodyPr wrap="square" rtlCol="0">
            <a:spAutoFit/>
          </a:bodyPr>
          <a:lstStyle/>
          <a:p>
            <a:r>
              <a:rPr lang="en-US" sz="3200" dirty="0">
                <a:solidFill>
                  <a:schemeClr val="bg1"/>
                </a:solidFill>
              </a:rPr>
              <a:t>REEFER</a:t>
            </a:r>
          </a:p>
        </p:txBody>
      </p:sp>
      <p:pic>
        <p:nvPicPr>
          <p:cNvPr id="2" name="Picture 1" descr="Logo&#10;&#10;Description automatically generated">
            <a:extLst>
              <a:ext uri="{FF2B5EF4-FFF2-40B4-BE49-F238E27FC236}">
                <a16:creationId xmlns:a16="http://schemas.microsoft.com/office/drawing/2014/main" id="{65ED9168-1146-6501-2F88-403A830A7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218" y="5292437"/>
            <a:ext cx="1527311" cy="1439490"/>
          </a:xfrm>
          <a:prstGeom prst="rect">
            <a:avLst/>
          </a:prstGeom>
          <a:solidFill>
            <a:schemeClr val="tx1"/>
          </a:solidFill>
        </p:spPr>
      </p:pic>
    </p:spTree>
    <p:extLst>
      <p:ext uri="{BB962C8B-B14F-4D97-AF65-F5344CB8AC3E}">
        <p14:creationId xmlns:p14="http://schemas.microsoft.com/office/powerpoint/2010/main" val="259470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86462-E2D8-4B68-81E4-ACB4DBE23BC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STEP DECK TRAILER</a:t>
            </a:r>
          </a:p>
        </p:txBody>
      </p:sp>
      <p:pic>
        <p:nvPicPr>
          <p:cNvPr id="5" name="Content Placeholder 4">
            <a:extLst>
              <a:ext uri="{FF2B5EF4-FFF2-40B4-BE49-F238E27FC236}">
                <a16:creationId xmlns:a16="http://schemas.microsoft.com/office/drawing/2014/main" id="{C28DD763-F7FD-B269-7F31-DE529B2BC430}"/>
              </a:ext>
            </a:extLst>
          </p:cNvPr>
          <p:cNvPicPr>
            <a:picLocks noGrp="1" noChangeAspect="1"/>
          </p:cNvPicPr>
          <p:nvPr>
            <p:ph idx="1"/>
          </p:nvPr>
        </p:nvPicPr>
        <p:blipFill>
          <a:blip r:embed="rId2"/>
          <a:stretch>
            <a:fillRect/>
          </a:stretch>
        </p:blipFill>
        <p:spPr>
          <a:xfrm>
            <a:off x="4216526" y="76219"/>
            <a:ext cx="5378578" cy="6539307"/>
          </a:xfrm>
          <a:prstGeom prst="rect">
            <a:avLst/>
          </a:prstGeom>
        </p:spPr>
      </p:pic>
      <p:pic>
        <p:nvPicPr>
          <p:cNvPr id="3" name="Picture 2" descr="Logo&#10;&#10;Description automatically generated">
            <a:extLst>
              <a:ext uri="{FF2B5EF4-FFF2-40B4-BE49-F238E27FC236}">
                <a16:creationId xmlns:a16="http://schemas.microsoft.com/office/drawing/2014/main" id="{9160A915-4B92-65A2-D737-A01D555FB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218" y="5292437"/>
            <a:ext cx="1527311" cy="1439490"/>
          </a:xfrm>
          <a:prstGeom prst="rect">
            <a:avLst/>
          </a:prstGeom>
          <a:solidFill>
            <a:schemeClr val="tx1"/>
          </a:solidFill>
        </p:spPr>
      </p:pic>
    </p:spTree>
    <p:extLst>
      <p:ext uri="{BB962C8B-B14F-4D97-AF65-F5344CB8AC3E}">
        <p14:creationId xmlns:p14="http://schemas.microsoft.com/office/powerpoint/2010/main" val="313707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F2063-9A11-465E-6539-C7EB0D920A4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DOUBLE DROP TRAILER </a:t>
            </a:r>
            <a:br>
              <a:rPr lang="en-US" sz="3600" kern="1200" dirty="0">
                <a:solidFill>
                  <a:srgbClr val="FFFFFF"/>
                </a:solidFill>
                <a:latin typeface="+mj-lt"/>
                <a:ea typeface="+mj-ea"/>
                <a:cs typeface="+mj-cs"/>
              </a:rPr>
            </a:br>
            <a:r>
              <a:rPr lang="en-US" sz="2400" kern="1200" dirty="0">
                <a:solidFill>
                  <a:srgbClr val="FFFFFF"/>
                </a:solidFill>
                <a:latin typeface="+mj-lt"/>
                <a:ea typeface="+mj-ea"/>
                <a:cs typeface="+mj-cs"/>
              </a:rPr>
              <a:t>(LOWBOY)</a:t>
            </a:r>
          </a:p>
        </p:txBody>
      </p:sp>
      <p:pic>
        <p:nvPicPr>
          <p:cNvPr id="5" name="Content Placeholder 4">
            <a:extLst>
              <a:ext uri="{FF2B5EF4-FFF2-40B4-BE49-F238E27FC236}">
                <a16:creationId xmlns:a16="http://schemas.microsoft.com/office/drawing/2014/main" id="{5E229039-8D54-5FC5-82E3-7D00F455E69A}"/>
              </a:ext>
            </a:extLst>
          </p:cNvPr>
          <p:cNvPicPr>
            <a:picLocks noGrp="1" noChangeAspect="1"/>
          </p:cNvPicPr>
          <p:nvPr>
            <p:ph idx="1"/>
          </p:nvPr>
        </p:nvPicPr>
        <p:blipFill>
          <a:blip r:embed="rId2"/>
          <a:stretch>
            <a:fillRect/>
          </a:stretch>
        </p:blipFill>
        <p:spPr>
          <a:xfrm>
            <a:off x="4216526" y="93749"/>
            <a:ext cx="5697220" cy="6474114"/>
          </a:xfrm>
          <a:prstGeom prst="rect">
            <a:avLst/>
          </a:prstGeom>
        </p:spPr>
      </p:pic>
      <p:pic>
        <p:nvPicPr>
          <p:cNvPr id="3" name="Picture 2" descr="Logo&#10;&#10;Description automatically generated">
            <a:extLst>
              <a:ext uri="{FF2B5EF4-FFF2-40B4-BE49-F238E27FC236}">
                <a16:creationId xmlns:a16="http://schemas.microsoft.com/office/drawing/2014/main" id="{66630A87-2D2F-EF85-AEDD-752D7DD00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218" y="5292437"/>
            <a:ext cx="1527311" cy="1439490"/>
          </a:xfrm>
          <a:prstGeom prst="rect">
            <a:avLst/>
          </a:prstGeom>
          <a:solidFill>
            <a:schemeClr val="tx1"/>
          </a:solidFill>
        </p:spPr>
      </p:pic>
    </p:spTree>
    <p:extLst>
      <p:ext uri="{BB962C8B-B14F-4D97-AF65-F5344CB8AC3E}">
        <p14:creationId xmlns:p14="http://schemas.microsoft.com/office/powerpoint/2010/main" val="115124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E5D7C2-807F-7F15-C15A-32DBCF88683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CONESTOGA</a:t>
            </a:r>
          </a:p>
        </p:txBody>
      </p:sp>
      <p:pic>
        <p:nvPicPr>
          <p:cNvPr id="5" name="Content Placeholder 4">
            <a:extLst>
              <a:ext uri="{FF2B5EF4-FFF2-40B4-BE49-F238E27FC236}">
                <a16:creationId xmlns:a16="http://schemas.microsoft.com/office/drawing/2014/main" id="{233CFC06-28A7-B545-5E0D-8960F413273A}"/>
              </a:ext>
            </a:extLst>
          </p:cNvPr>
          <p:cNvPicPr>
            <a:picLocks noGrp="1" noChangeAspect="1"/>
          </p:cNvPicPr>
          <p:nvPr>
            <p:ph idx="1"/>
          </p:nvPr>
        </p:nvPicPr>
        <p:blipFill>
          <a:blip r:embed="rId2"/>
          <a:stretch>
            <a:fillRect/>
          </a:stretch>
        </p:blipFill>
        <p:spPr>
          <a:xfrm>
            <a:off x="4299773" y="48705"/>
            <a:ext cx="6050727" cy="6760589"/>
          </a:xfrm>
          <a:prstGeom prst="rect">
            <a:avLst/>
          </a:prstGeom>
        </p:spPr>
      </p:pic>
      <p:pic>
        <p:nvPicPr>
          <p:cNvPr id="3" name="Picture 2" descr="Logo&#10;&#10;Description automatically generated">
            <a:extLst>
              <a:ext uri="{FF2B5EF4-FFF2-40B4-BE49-F238E27FC236}">
                <a16:creationId xmlns:a16="http://schemas.microsoft.com/office/drawing/2014/main" id="{F6A78BA1-C5D1-6CA2-B205-4B2CF5580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218" y="5292437"/>
            <a:ext cx="1527311" cy="1439490"/>
          </a:xfrm>
          <a:prstGeom prst="rect">
            <a:avLst/>
          </a:prstGeom>
          <a:solidFill>
            <a:schemeClr val="tx1"/>
          </a:solidFill>
        </p:spPr>
      </p:pic>
    </p:spTree>
    <p:extLst>
      <p:ext uri="{BB962C8B-B14F-4D97-AF65-F5344CB8AC3E}">
        <p14:creationId xmlns:p14="http://schemas.microsoft.com/office/powerpoint/2010/main" val="239025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8A51BE-1C03-59B3-D994-7D0B4DEF8D9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REMOVABLE GOOSNECK</a:t>
            </a:r>
            <a:br>
              <a:rPr lang="en-US" sz="3600" kern="1200" dirty="0">
                <a:solidFill>
                  <a:srgbClr val="FFFFFF"/>
                </a:solidFill>
                <a:latin typeface="+mj-lt"/>
                <a:ea typeface="+mj-ea"/>
                <a:cs typeface="+mj-cs"/>
              </a:rPr>
            </a:br>
            <a:r>
              <a:rPr lang="en-US" sz="3600" kern="1200">
                <a:solidFill>
                  <a:srgbClr val="FFFFFF"/>
                </a:solidFill>
                <a:latin typeface="+mj-lt"/>
                <a:ea typeface="+mj-ea"/>
                <a:cs typeface="+mj-cs"/>
              </a:rPr>
              <a:t>(RGN)</a:t>
            </a:r>
          </a:p>
        </p:txBody>
      </p:sp>
      <p:pic>
        <p:nvPicPr>
          <p:cNvPr id="5" name="Content Placeholder 4">
            <a:extLst>
              <a:ext uri="{FF2B5EF4-FFF2-40B4-BE49-F238E27FC236}">
                <a16:creationId xmlns:a16="http://schemas.microsoft.com/office/drawing/2014/main" id="{EAEB2EDC-E5BA-B73E-2954-4F82018296D1}"/>
              </a:ext>
            </a:extLst>
          </p:cNvPr>
          <p:cNvPicPr>
            <a:picLocks noGrp="1" noChangeAspect="1"/>
          </p:cNvPicPr>
          <p:nvPr>
            <p:ph idx="1"/>
          </p:nvPr>
        </p:nvPicPr>
        <p:blipFill>
          <a:blip r:embed="rId2"/>
          <a:stretch>
            <a:fillRect/>
          </a:stretch>
        </p:blipFill>
        <p:spPr>
          <a:xfrm>
            <a:off x="4308888" y="336170"/>
            <a:ext cx="5458843" cy="6185659"/>
          </a:xfrm>
          <a:prstGeom prst="rect">
            <a:avLst/>
          </a:prstGeom>
        </p:spPr>
      </p:pic>
      <p:pic>
        <p:nvPicPr>
          <p:cNvPr id="3" name="Picture 2" descr="Logo&#10;&#10;Description automatically generated">
            <a:extLst>
              <a:ext uri="{FF2B5EF4-FFF2-40B4-BE49-F238E27FC236}">
                <a16:creationId xmlns:a16="http://schemas.microsoft.com/office/drawing/2014/main" id="{D00EE25A-0A76-700C-DA38-4366C67F0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218" y="5292437"/>
            <a:ext cx="1527311" cy="1439490"/>
          </a:xfrm>
          <a:prstGeom prst="rect">
            <a:avLst/>
          </a:prstGeom>
          <a:solidFill>
            <a:schemeClr val="tx1"/>
          </a:solidFill>
        </p:spPr>
      </p:pic>
    </p:spTree>
    <p:extLst>
      <p:ext uri="{BB962C8B-B14F-4D97-AF65-F5344CB8AC3E}">
        <p14:creationId xmlns:p14="http://schemas.microsoft.com/office/powerpoint/2010/main" val="4127736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132</Words>
  <Application>Microsoft Office PowerPoint</Application>
  <PresentationFormat>Widescreen</PresentationFormat>
  <Paragraphs>18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inherit</vt:lpstr>
      <vt:lpstr>Muli</vt:lpstr>
      <vt:lpstr>Office Theme</vt:lpstr>
      <vt:lpstr>SEMI TRAILER  TYPES AND DIMENSIONS</vt:lpstr>
      <vt:lpstr>Most Common Legal Limit </vt:lpstr>
      <vt:lpstr>FLATBED </vt:lpstr>
      <vt:lpstr>DRY VAN </vt:lpstr>
      <vt:lpstr>PowerPoint Presentation</vt:lpstr>
      <vt:lpstr>STEP DECK TRAILER</vt:lpstr>
      <vt:lpstr>DOUBLE DROP TRAILER  (LOWBOY)</vt:lpstr>
      <vt:lpstr>CONESTOGA</vt:lpstr>
      <vt:lpstr>REMOVABLE GOOSNECK (RGN)</vt:lpstr>
      <vt:lpstr>EXTENDABLE  RGN</vt:lpstr>
      <vt:lpstr>HOT SHOT</vt:lpstr>
      <vt:lpstr>INTERMODAL</vt:lpstr>
      <vt:lpstr>PUP  TRAILER</vt:lpstr>
    </vt:vector>
  </TitlesOfParts>
  <Company>Beemac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 TRAILER TYPES AND DIMENSIONS</dc:title>
  <dc:creator>Veronica M. Dorsey</dc:creator>
  <cp:lastModifiedBy>Veronica M. Dorsey</cp:lastModifiedBy>
  <cp:revision>4</cp:revision>
  <dcterms:created xsi:type="dcterms:W3CDTF">2022-10-31T13:28:24Z</dcterms:created>
  <dcterms:modified xsi:type="dcterms:W3CDTF">2022-11-29T15:20:23Z</dcterms:modified>
</cp:coreProperties>
</file>